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500" r:id="rId4"/>
    <p:sldId id="260" r:id="rId5"/>
    <p:sldId id="501" r:id="rId6"/>
    <p:sldId id="502" r:id="rId7"/>
    <p:sldId id="540" r:id="rId8"/>
    <p:sldId id="658" r:id="rId9"/>
    <p:sldId id="503" r:id="rId10"/>
    <p:sldId id="659" r:id="rId11"/>
    <p:sldId id="660" r:id="rId12"/>
    <p:sldId id="661" r:id="rId13"/>
    <p:sldId id="662" r:id="rId14"/>
    <p:sldId id="504" r:id="rId15"/>
    <p:sldId id="258" r:id="rId16"/>
    <p:sldId id="25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4F0"/>
    <a:srgbClr val="F4F4A7"/>
    <a:srgbClr val="EEEAE5"/>
    <a:srgbClr val="F7E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93" d="100"/>
          <a:sy n="93" d="100"/>
        </p:scale>
        <p:origin x="15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DA05C-0533-4781-B77E-0AA95177D664}" type="doc">
      <dgm:prSet loTypeId="urn:microsoft.com/office/officeart/2005/8/layout/hList7" loCatId="process" qsTypeId="urn:microsoft.com/office/officeart/2005/8/quickstyle/simple1#14" qsCatId="simple" csTypeId="urn:microsoft.com/office/officeart/2005/8/colors/colorful2#3" csCatId="colorful" phldr="1"/>
      <dgm:spPr/>
    </dgm:pt>
    <dgm:pt modelId="{A9C6197D-62B6-4983-99B7-FAE0064C1504}">
      <dgm:prSet phldrT="[Text]" custT="1"/>
      <dgm:spPr>
        <a:solidFill>
          <a:srgbClr val="CC3300"/>
        </a:solidFill>
      </dgm:spPr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bg1"/>
              </a:solidFill>
            </a:rPr>
            <a:t>adagio</a:t>
          </a:r>
        </a:p>
      </dgm:t>
    </dgm:pt>
    <dgm:pt modelId="{63A52BC3-7AB7-4916-847A-AD2624FDDB31}" type="parTrans" cxnId="{C159F76E-69E0-4C9D-B3A6-00FC7676708F}">
      <dgm:prSet/>
      <dgm:spPr/>
      <dgm:t>
        <a:bodyPr/>
        <a:lstStyle/>
        <a:p>
          <a:endParaRPr lang="en-GB"/>
        </a:p>
      </dgm:t>
    </dgm:pt>
    <dgm:pt modelId="{650C8897-295B-4CEE-A1D7-4798EE80320C}" type="sibTrans" cxnId="{C159F76E-69E0-4C9D-B3A6-00FC7676708F}">
      <dgm:prSet/>
      <dgm:spPr/>
      <dgm:t>
        <a:bodyPr/>
        <a:lstStyle/>
        <a:p>
          <a:endParaRPr lang="en-GB"/>
        </a:p>
      </dgm:t>
    </dgm:pt>
    <dgm:pt modelId="{C0D9ACB0-8E88-4C7A-9BED-3A7D2B95317D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andante</a:t>
          </a:r>
          <a:endParaRPr lang="en-GB" sz="2400" b="1" dirty="0">
            <a:solidFill>
              <a:schemeClr val="tx1"/>
            </a:solidFill>
          </a:endParaRPr>
        </a:p>
      </dgm:t>
    </dgm:pt>
    <dgm:pt modelId="{61CBE3BE-2189-41DF-AF78-B209EB015EC9}" type="parTrans" cxnId="{28CB49B6-9B91-47A9-A06E-D9A1BBA5FB12}">
      <dgm:prSet/>
      <dgm:spPr/>
      <dgm:t>
        <a:bodyPr/>
        <a:lstStyle/>
        <a:p>
          <a:endParaRPr lang="en-GB"/>
        </a:p>
      </dgm:t>
    </dgm:pt>
    <dgm:pt modelId="{F27E2F00-D0C1-440E-A39D-F776940E3B34}" type="sibTrans" cxnId="{28CB49B6-9B91-47A9-A06E-D9A1BBA5FB12}">
      <dgm:prSet/>
      <dgm:spPr/>
      <dgm:t>
        <a:bodyPr/>
        <a:lstStyle/>
        <a:p>
          <a:endParaRPr lang="en-GB"/>
        </a:p>
      </dgm:t>
    </dgm:pt>
    <dgm:pt modelId="{B56FE54A-E7CB-4ACB-A56F-78CF2B1C480F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walking</a:t>
          </a:r>
        </a:p>
      </dgm:t>
    </dgm:pt>
    <dgm:pt modelId="{BFEC864A-7FE2-42B2-96A5-5E1DC02DA77B}" type="parTrans" cxnId="{FD20F82C-1ED9-47B4-AF33-02C8D91078CD}">
      <dgm:prSet/>
      <dgm:spPr/>
      <dgm:t>
        <a:bodyPr/>
        <a:lstStyle/>
        <a:p>
          <a:endParaRPr lang="en-GB"/>
        </a:p>
      </dgm:t>
    </dgm:pt>
    <dgm:pt modelId="{ABE417C0-54C3-4957-8B07-F220CF312913}" type="sibTrans" cxnId="{FD20F82C-1ED9-47B4-AF33-02C8D91078CD}">
      <dgm:prSet/>
      <dgm:spPr/>
      <dgm:t>
        <a:bodyPr/>
        <a:lstStyle/>
        <a:p>
          <a:endParaRPr lang="en-GB"/>
        </a:p>
      </dgm:t>
    </dgm:pt>
    <dgm:pt modelId="{C211A2CB-F8A8-43F8-97D2-FD47FE2000D5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moderato</a:t>
          </a:r>
        </a:p>
      </dgm:t>
    </dgm:pt>
    <dgm:pt modelId="{66BC957D-A655-4CF8-9B95-24DABC3511BD}" type="parTrans" cxnId="{1E8921B0-D8E2-412F-B7A7-049BB7DA4E54}">
      <dgm:prSet/>
      <dgm:spPr/>
      <dgm:t>
        <a:bodyPr/>
        <a:lstStyle/>
        <a:p>
          <a:endParaRPr lang="en-GB"/>
        </a:p>
      </dgm:t>
    </dgm:pt>
    <dgm:pt modelId="{BB021F13-C7D8-47BD-9275-8610D72806E5}" type="sibTrans" cxnId="{1E8921B0-D8E2-412F-B7A7-049BB7DA4E54}">
      <dgm:prSet/>
      <dgm:spPr/>
      <dgm:t>
        <a:bodyPr/>
        <a:lstStyle/>
        <a:p>
          <a:endParaRPr lang="en-GB"/>
        </a:p>
      </dgm:t>
    </dgm:pt>
    <dgm:pt modelId="{EF8E989D-C4DE-47F5-AB7E-4A636EA53E5A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skipping</a:t>
          </a:r>
        </a:p>
      </dgm:t>
    </dgm:pt>
    <dgm:pt modelId="{1E03BFFC-7B35-4F22-AD9F-C7585A97943F}" type="parTrans" cxnId="{E7EE5802-36D5-4AA2-B33C-5ED0AC776A00}">
      <dgm:prSet/>
      <dgm:spPr/>
      <dgm:t>
        <a:bodyPr/>
        <a:lstStyle/>
        <a:p>
          <a:endParaRPr lang="en-GB"/>
        </a:p>
      </dgm:t>
    </dgm:pt>
    <dgm:pt modelId="{4F25A6C5-9C58-4122-9F9E-EAB27B1A94CD}" type="sibTrans" cxnId="{E7EE5802-36D5-4AA2-B33C-5ED0AC776A00}">
      <dgm:prSet/>
      <dgm:spPr/>
      <dgm:t>
        <a:bodyPr/>
        <a:lstStyle/>
        <a:p>
          <a:endParaRPr lang="en-GB"/>
        </a:p>
      </dgm:t>
    </dgm:pt>
    <dgm:pt modelId="{7B36E04A-C838-434B-AECB-7C99993D5B1F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allegro</a:t>
          </a:r>
        </a:p>
      </dgm:t>
    </dgm:pt>
    <dgm:pt modelId="{C706E908-D370-474B-8036-756DC6DC17B9}" type="parTrans" cxnId="{FEFABAC4-6524-4FF7-8612-D6EA2C024DD4}">
      <dgm:prSet/>
      <dgm:spPr/>
      <dgm:t>
        <a:bodyPr/>
        <a:lstStyle/>
        <a:p>
          <a:endParaRPr lang="en-GB"/>
        </a:p>
      </dgm:t>
    </dgm:pt>
    <dgm:pt modelId="{018E3343-30A6-44DC-A641-4B9E2FA6C6DD}" type="sibTrans" cxnId="{FEFABAC4-6524-4FF7-8612-D6EA2C024DD4}">
      <dgm:prSet/>
      <dgm:spPr/>
      <dgm:t>
        <a:bodyPr/>
        <a:lstStyle/>
        <a:p>
          <a:endParaRPr lang="en-GB"/>
        </a:p>
      </dgm:t>
    </dgm:pt>
    <dgm:pt modelId="{7BBC627E-77C5-44FC-89F9-9A5A239FBBF3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running</a:t>
          </a:r>
          <a:endParaRPr lang="en-GB" sz="2000" b="1" i="1" dirty="0">
            <a:solidFill>
              <a:schemeClr val="tx1"/>
            </a:solidFill>
          </a:endParaRPr>
        </a:p>
      </dgm:t>
    </dgm:pt>
    <dgm:pt modelId="{F5045CA8-BBC2-4D14-AC4B-997D63C6B6CC}" type="parTrans" cxnId="{E6272B21-528B-4692-AF31-61FF903E383D}">
      <dgm:prSet/>
      <dgm:spPr/>
      <dgm:t>
        <a:bodyPr/>
        <a:lstStyle/>
        <a:p>
          <a:endParaRPr lang="en-GB"/>
        </a:p>
      </dgm:t>
    </dgm:pt>
    <dgm:pt modelId="{B7AD15F4-114E-4A14-98EE-DE45D5923844}" type="sibTrans" cxnId="{E6272B21-528B-4692-AF31-61FF903E383D}">
      <dgm:prSet/>
      <dgm:spPr/>
      <dgm:t>
        <a:bodyPr/>
        <a:lstStyle/>
        <a:p>
          <a:endParaRPr lang="en-GB"/>
        </a:p>
      </dgm:t>
    </dgm:pt>
    <dgm:pt modelId="{BA7CFFE5-4A29-4B77-9293-557B2929A87B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vivace</a:t>
          </a:r>
        </a:p>
      </dgm:t>
    </dgm:pt>
    <dgm:pt modelId="{1D88324C-44A8-4CE3-9380-D2FF518A674C}" type="parTrans" cxnId="{4105EEEB-8BC9-412F-9258-2B9731ADD40F}">
      <dgm:prSet/>
      <dgm:spPr/>
      <dgm:t>
        <a:bodyPr/>
        <a:lstStyle/>
        <a:p>
          <a:endParaRPr lang="en-GB"/>
        </a:p>
      </dgm:t>
    </dgm:pt>
    <dgm:pt modelId="{9E85F838-63FF-4165-A9AA-77CC4B05E84F}" type="sibTrans" cxnId="{4105EEEB-8BC9-412F-9258-2B9731ADD40F}">
      <dgm:prSet/>
      <dgm:spPr/>
      <dgm:t>
        <a:bodyPr/>
        <a:lstStyle/>
        <a:p>
          <a:endParaRPr lang="en-GB"/>
        </a:p>
      </dgm:t>
    </dgm:pt>
    <dgm:pt modelId="{57C33689-5426-44E0-8D61-38A255B0D19E}">
      <dgm:prSet phldrT="[Text]" custT="1"/>
      <dgm:spPr/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tx1"/>
              </a:solidFill>
            </a:rPr>
            <a:t>very fast</a:t>
          </a:r>
          <a:endParaRPr lang="en-GB" sz="1800" b="1" i="1" dirty="0">
            <a:solidFill>
              <a:schemeClr val="tx1"/>
            </a:solidFill>
          </a:endParaRPr>
        </a:p>
      </dgm:t>
    </dgm:pt>
    <dgm:pt modelId="{094565CC-586E-48E7-85AF-F07AF89284BC}" type="parTrans" cxnId="{5AB56FA3-C677-4E4E-AA99-C4794D0AD496}">
      <dgm:prSet/>
      <dgm:spPr/>
      <dgm:t>
        <a:bodyPr/>
        <a:lstStyle/>
        <a:p>
          <a:endParaRPr lang="en-GB"/>
        </a:p>
      </dgm:t>
    </dgm:pt>
    <dgm:pt modelId="{F225867D-60E1-486E-ADA7-17B64EF94EA4}" type="sibTrans" cxnId="{5AB56FA3-C677-4E4E-AA99-C4794D0AD496}">
      <dgm:prSet/>
      <dgm:spPr/>
      <dgm:t>
        <a:bodyPr/>
        <a:lstStyle/>
        <a:p>
          <a:endParaRPr lang="en-GB"/>
        </a:p>
      </dgm:t>
    </dgm:pt>
    <dgm:pt modelId="{AE95BF64-FD19-4314-BBDD-F7D51FD585E5}">
      <dgm:prSet phldrT="[Text]" custT="1"/>
      <dgm:spPr>
        <a:solidFill>
          <a:srgbClr val="CC3300"/>
        </a:solidFill>
      </dgm:spPr>
      <dgm:t>
        <a:bodyPr/>
        <a:lstStyle/>
        <a:p>
          <a:pPr algn="ctr">
            <a:buNone/>
          </a:pPr>
          <a:r>
            <a:rPr lang="en-GB" sz="2400" b="1" i="1" dirty="0">
              <a:solidFill>
                <a:schemeClr val="bg1"/>
              </a:solidFill>
            </a:rPr>
            <a:t>slow</a:t>
          </a:r>
          <a:endParaRPr lang="en-GB" sz="2000" b="1" i="1" dirty="0">
            <a:solidFill>
              <a:schemeClr val="bg1"/>
            </a:solidFill>
          </a:endParaRPr>
        </a:p>
      </dgm:t>
    </dgm:pt>
    <dgm:pt modelId="{B5F4A374-0916-47FF-9BE1-5398EDD75737}" type="parTrans" cxnId="{218FDEE0-87B6-4931-B545-E6FE0320F8A7}">
      <dgm:prSet/>
      <dgm:spPr/>
      <dgm:t>
        <a:bodyPr/>
        <a:lstStyle/>
        <a:p>
          <a:endParaRPr lang="en-GB"/>
        </a:p>
      </dgm:t>
    </dgm:pt>
    <dgm:pt modelId="{7C895247-EA9C-4573-991D-E59AE6DD1B9C}" type="sibTrans" cxnId="{218FDEE0-87B6-4931-B545-E6FE0320F8A7}">
      <dgm:prSet/>
      <dgm:spPr/>
      <dgm:t>
        <a:bodyPr/>
        <a:lstStyle/>
        <a:p>
          <a:endParaRPr lang="en-GB"/>
        </a:p>
      </dgm:t>
    </dgm:pt>
    <dgm:pt modelId="{AF4E1D0E-1AC8-4F8D-908C-8C9C56606C1D}" type="pres">
      <dgm:prSet presAssocID="{3E8DA05C-0533-4781-B77E-0AA95177D664}" presName="Name0" presStyleCnt="0">
        <dgm:presLayoutVars>
          <dgm:dir/>
          <dgm:resizeHandles val="exact"/>
        </dgm:presLayoutVars>
      </dgm:prSet>
      <dgm:spPr/>
    </dgm:pt>
    <dgm:pt modelId="{09D50B14-C0CA-41BF-B884-B7ED01DD58B2}" type="pres">
      <dgm:prSet presAssocID="{3E8DA05C-0533-4781-B77E-0AA95177D664}" presName="fgShape" presStyleLbl="fgShp" presStyleIdx="0" presStyleCnt="1"/>
      <dgm:spPr/>
    </dgm:pt>
    <dgm:pt modelId="{56834FD1-F592-40BE-A6B6-093AD0E2E180}" type="pres">
      <dgm:prSet presAssocID="{3E8DA05C-0533-4781-B77E-0AA95177D664}" presName="linComp" presStyleCnt="0"/>
      <dgm:spPr/>
    </dgm:pt>
    <dgm:pt modelId="{28725BB1-A3EC-4216-A068-9D1A268BE35E}" type="pres">
      <dgm:prSet presAssocID="{A9C6197D-62B6-4983-99B7-FAE0064C1504}" presName="compNode" presStyleCnt="0"/>
      <dgm:spPr/>
    </dgm:pt>
    <dgm:pt modelId="{BFF4C3E3-B85A-487B-AE24-A8BFDD0EC79A}" type="pres">
      <dgm:prSet presAssocID="{A9C6197D-62B6-4983-99B7-FAE0064C1504}" presName="bkgdShape" presStyleLbl="node1" presStyleIdx="0" presStyleCnt="5"/>
      <dgm:spPr/>
    </dgm:pt>
    <dgm:pt modelId="{5D3D25A5-D87E-4664-85ED-2043C25A9CA6}" type="pres">
      <dgm:prSet presAssocID="{A9C6197D-62B6-4983-99B7-FAE0064C1504}" presName="nodeTx" presStyleLbl="node1" presStyleIdx="0" presStyleCnt="5">
        <dgm:presLayoutVars>
          <dgm:bulletEnabled val="1"/>
        </dgm:presLayoutVars>
      </dgm:prSet>
      <dgm:spPr/>
    </dgm:pt>
    <dgm:pt modelId="{8C12F50F-32C1-4239-BA7C-C80B496E4739}" type="pres">
      <dgm:prSet presAssocID="{A9C6197D-62B6-4983-99B7-FAE0064C1504}" presName="invisiNode" presStyleLbl="node1" presStyleIdx="0" presStyleCnt="5"/>
      <dgm:spPr/>
    </dgm:pt>
    <dgm:pt modelId="{7A11D8F6-5693-44DF-9895-8B867F611EC2}" type="pres">
      <dgm:prSet presAssocID="{A9C6197D-62B6-4983-99B7-FAE0064C1504}" presName="imagNode" presStyleLbl="fgImgPlac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User Crown Male with solid fill"/>
        </a:ext>
      </dgm:extLst>
    </dgm:pt>
    <dgm:pt modelId="{F8DF8F15-0B0E-47AB-8097-E2250B09C444}" type="pres">
      <dgm:prSet presAssocID="{650C8897-295B-4CEE-A1D7-4798EE80320C}" presName="sibTrans" presStyleLbl="sibTrans2D1" presStyleIdx="0" presStyleCnt="0"/>
      <dgm:spPr/>
    </dgm:pt>
    <dgm:pt modelId="{33D2688E-D2B0-4750-9800-C4C673F3CC04}" type="pres">
      <dgm:prSet presAssocID="{C0D9ACB0-8E88-4C7A-9BED-3A7D2B95317D}" presName="compNode" presStyleCnt="0"/>
      <dgm:spPr/>
    </dgm:pt>
    <dgm:pt modelId="{C9BD2984-29CF-421F-9724-612010955D54}" type="pres">
      <dgm:prSet presAssocID="{C0D9ACB0-8E88-4C7A-9BED-3A7D2B95317D}" presName="bkgdShape" presStyleLbl="node1" presStyleIdx="1" presStyleCnt="5"/>
      <dgm:spPr/>
    </dgm:pt>
    <dgm:pt modelId="{06A43CDE-BFB3-4469-933E-48C5B78BC286}" type="pres">
      <dgm:prSet presAssocID="{C0D9ACB0-8E88-4C7A-9BED-3A7D2B95317D}" presName="nodeTx" presStyleLbl="node1" presStyleIdx="1" presStyleCnt="5">
        <dgm:presLayoutVars>
          <dgm:bulletEnabled val="1"/>
        </dgm:presLayoutVars>
      </dgm:prSet>
      <dgm:spPr/>
    </dgm:pt>
    <dgm:pt modelId="{9B51923A-BA8F-49E7-ADB6-F32FE59392B3}" type="pres">
      <dgm:prSet presAssocID="{C0D9ACB0-8E88-4C7A-9BED-3A7D2B95317D}" presName="invisiNode" presStyleLbl="node1" presStyleIdx="1" presStyleCnt="5"/>
      <dgm:spPr/>
    </dgm:pt>
    <dgm:pt modelId="{8C1D5B5F-21F0-42BB-B732-9ADDF6909460}" type="pres">
      <dgm:prSet presAssocID="{C0D9ACB0-8E88-4C7A-9BED-3A7D2B95317D}" presName="imagNode" presStyleLbl="fgImgPlac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lk with solid fill"/>
        </a:ext>
      </dgm:extLst>
    </dgm:pt>
    <dgm:pt modelId="{2100AD20-9DF7-4EFF-B988-32B3E9DC8C40}" type="pres">
      <dgm:prSet presAssocID="{F27E2F00-D0C1-440E-A39D-F776940E3B34}" presName="sibTrans" presStyleLbl="sibTrans2D1" presStyleIdx="0" presStyleCnt="0"/>
      <dgm:spPr/>
    </dgm:pt>
    <dgm:pt modelId="{7495E479-D56F-445D-83FD-33952BB96190}" type="pres">
      <dgm:prSet presAssocID="{C211A2CB-F8A8-43F8-97D2-FD47FE2000D5}" presName="compNode" presStyleCnt="0"/>
      <dgm:spPr/>
    </dgm:pt>
    <dgm:pt modelId="{6779C2A2-CC76-4B0E-8DDC-4761CAFB30DD}" type="pres">
      <dgm:prSet presAssocID="{C211A2CB-F8A8-43F8-97D2-FD47FE2000D5}" presName="bkgdShape" presStyleLbl="node1" presStyleIdx="2" presStyleCnt="5"/>
      <dgm:spPr/>
    </dgm:pt>
    <dgm:pt modelId="{1F5091BC-E405-426A-9AE8-7623D22ABF09}" type="pres">
      <dgm:prSet presAssocID="{C211A2CB-F8A8-43F8-97D2-FD47FE2000D5}" presName="nodeTx" presStyleLbl="node1" presStyleIdx="2" presStyleCnt="5">
        <dgm:presLayoutVars>
          <dgm:bulletEnabled val="1"/>
        </dgm:presLayoutVars>
      </dgm:prSet>
      <dgm:spPr/>
    </dgm:pt>
    <dgm:pt modelId="{775D0545-D441-4102-86DF-D7A0FE306655}" type="pres">
      <dgm:prSet presAssocID="{C211A2CB-F8A8-43F8-97D2-FD47FE2000D5}" presName="invisiNode" presStyleLbl="node1" presStyleIdx="2" presStyleCnt="5"/>
      <dgm:spPr/>
    </dgm:pt>
    <dgm:pt modelId="{30D1F27F-CD14-4C8A-9804-498E1D64756E}" type="pres">
      <dgm:prSet presAssocID="{C211A2CB-F8A8-43F8-97D2-FD47FE2000D5}" presName="imagNode" presStyleLbl="fgImgPlac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kipping Rope with solid fill"/>
        </a:ext>
      </dgm:extLst>
    </dgm:pt>
    <dgm:pt modelId="{61C18A94-133F-4EB7-958F-13F2F28EA167}" type="pres">
      <dgm:prSet presAssocID="{BB021F13-C7D8-47BD-9275-8610D72806E5}" presName="sibTrans" presStyleLbl="sibTrans2D1" presStyleIdx="0" presStyleCnt="0"/>
      <dgm:spPr/>
    </dgm:pt>
    <dgm:pt modelId="{0C8EFF45-477E-42DB-982B-39A8E493388E}" type="pres">
      <dgm:prSet presAssocID="{7B36E04A-C838-434B-AECB-7C99993D5B1F}" presName="compNode" presStyleCnt="0"/>
      <dgm:spPr/>
    </dgm:pt>
    <dgm:pt modelId="{EA8E4A5F-E6CB-414A-9615-62756BFC0697}" type="pres">
      <dgm:prSet presAssocID="{7B36E04A-C838-434B-AECB-7C99993D5B1F}" presName="bkgdShape" presStyleLbl="node1" presStyleIdx="3" presStyleCnt="5"/>
      <dgm:spPr/>
    </dgm:pt>
    <dgm:pt modelId="{6B4F7B70-1F10-451A-BB17-9D985AD93290}" type="pres">
      <dgm:prSet presAssocID="{7B36E04A-C838-434B-AECB-7C99993D5B1F}" presName="nodeTx" presStyleLbl="node1" presStyleIdx="3" presStyleCnt="5">
        <dgm:presLayoutVars>
          <dgm:bulletEnabled val="1"/>
        </dgm:presLayoutVars>
      </dgm:prSet>
      <dgm:spPr/>
    </dgm:pt>
    <dgm:pt modelId="{ED204FD8-596C-41B1-9CD1-5D1067FEE87D}" type="pres">
      <dgm:prSet presAssocID="{7B36E04A-C838-434B-AECB-7C99993D5B1F}" presName="invisiNode" presStyleLbl="node1" presStyleIdx="3" presStyleCnt="5"/>
      <dgm:spPr/>
    </dgm:pt>
    <dgm:pt modelId="{2C6FFB6B-2AF8-4236-8C82-5B7CD4170FFF}" type="pres">
      <dgm:prSet presAssocID="{7B36E04A-C838-434B-AECB-7C99993D5B1F}" presName="imagNode" presStyleLbl="fgImgPlac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 with solid fill"/>
        </a:ext>
      </dgm:extLst>
    </dgm:pt>
    <dgm:pt modelId="{7F67CC6E-2E16-4ABF-AACC-1E93C9E8F178}" type="pres">
      <dgm:prSet presAssocID="{018E3343-30A6-44DC-A641-4B9E2FA6C6DD}" presName="sibTrans" presStyleLbl="sibTrans2D1" presStyleIdx="0" presStyleCnt="0"/>
      <dgm:spPr/>
    </dgm:pt>
    <dgm:pt modelId="{D43728B0-1D09-4D59-AFDE-06C1F72308F1}" type="pres">
      <dgm:prSet presAssocID="{BA7CFFE5-4A29-4B77-9293-557B2929A87B}" presName="compNode" presStyleCnt="0"/>
      <dgm:spPr/>
    </dgm:pt>
    <dgm:pt modelId="{1B71B1AE-CFE2-4376-8360-DD265E8F7805}" type="pres">
      <dgm:prSet presAssocID="{BA7CFFE5-4A29-4B77-9293-557B2929A87B}" presName="bkgdShape" presStyleLbl="node1" presStyleIdx="4" presStyleCnt="5"/>
      <dgm:spPr/>
    </dgm:pt>
    <dgm:pt modelId="{5C15B460-1196-4700-9840-5E681D3FA48A}" type="pres">
      <dgm:prSet presAssocID="{BA7CFFE5-4A29-4B77-9293-557B2929A87B}" presName="nodeTx" presStyleLbl="node1" presStyleIdx="4" presStyleCnt="5">
        <dgm:presLayoutVars>
          <dgm:bulletEnabled val="1"/>
        </dgm:presLayoutVars>
      </dgm:prSet>
      <dgm:spPr/>
    </dgm:pt>
    <dgm:pt modelId="{1E108C8B-CAE9-49A1-9FB2-679AC1CC327A}" type="pres">
      <dgm:prSet presAssocID="{BA7CFFE5-4A29-4B77-9293-557B2929A87B}" presName="invisiNode" presStyleLbl="node1" presStyleIdx="4" presStyleCnt="5"/>
      <dgm:spPr/>
    </dgm:pt>
    <dgm:pt modelId="{3FB85123-A12D-4FB7-8875-E09CF6C33BBA}" type="pres">
      <dgm:prSet presAssocID="{BA7CFFE5-4A29-4B77-9293-557B2929A87B}" presName="imagNode" presStyleLbl="fgImgPlac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ycling with solid fill"/>
        </a:ext>
      </dgm:extLst>
    </dgm:pt>
  </dgm:ptLst>
  <dgm:cxnLst>
    <dgm:cxn modelId="{E7EE5802-36D5-4AA2-B33C-5ED0AC776A00}" srcId="{C211A2CB-F8A8-43F8-97D2-FD47FE2000D5}" destId="{EF8E989D-C4DE-47F5-AB7E-4A636EA53E5A}" srcOrd="0" destOrd="0" parTransId="{1E03BFFC-7B35-4F22-AD9F-C7585A97943F}" sibTransId="{4F25A6C5-9C58-4122-9F9E-EAB27B1A94CD}"/>
    <dgm:cxn modelId="{246AB102-B84C-4A7A-9B19-90927608FC7A}" type="presOf" srcId="{A9C6197D-62B6-4983-99B7-FAE0064C1504}" destId="{5D3D25A5-D87E-4664-85ED-2043C25A9CA6}" srcOrd="1" destOrd="0" presId="urn:microsoft.com/office/officeart/2005/8/layout/hList7"/>
    <dgm:cxn modelId="{D3472306-38EF-43F6-9F87-1B2B43DCE2A9}" type="presOf" srcId="{57C33689-5426-44E0-8D61-38A255B0D19E}" destId="{1B71B1AE-CFE2-4376-8360-DD265E8F7805}" srcOrd="0" destOrd="1" presId="urn:microsoft.com/office/officeart/2005/8/layout/hList7"/>
    <dgm:cxn modelId="{9B26200E-7982-497A-BE16-16A1B476F54F}" type="presOf" srcId="{AE95BF64-FD19-4314-BBDD-F7D51FD585E5}" destId="{5D3D25A5-D87E-4664-85ED-2043C25A9CA6}" srcOrd="1" destOrd="1" presId="urn:microsoft.com/office/officeart/2005/8/layout/hList7"/>
    <dgm:cxn modelId="{E6272B21-528B-4692-AF31-61FF903E383D}" srcId="{7B36E04A-C838-434B-AECB-7C99993D5B1F}" destId="{7BBC627E-77C5-44FC-89F9-9A5A239FBBF3}" srcOrd="0" destOrd="0" parTransId="{F5045CA8-BBC2-4D14-AC4B-997D63C6B6CC}" sibTransId="{B7AD15F4-114E-4A14-98EE-DE45D5923844}"/>
    <dgm:cxn modelId="{7C268525-AEEE-42F3-86F7-B8870C64D22C}" type="presOf" srcId="{BA7CFFE5-4A29-4B77-9293-557B2929A87B}" destId="{1B71B1AE-CFE2-4376-8360-DD265E8F7805}" srcOrd="0" destOrd="0" presId="urn:microsoft.com/office/officeart/2005/8/layout/hList7"/>
    <dgm:cxn modelId="{53BFD729-AB72-474E-8B7E-4B7D189B2A6A}" type="presOf" srcId="{BA7CFFE5-4A29-4B77-9293-557B2929A87B}" destId="{5C15B460-1196-4700-9840-5E681D3FA48A}" srcOrd="1" destOrd="0" presId="urn:microsoft.com/office/officeart/2005/8/layout/hList7"/>
    <dgm:cxn modelId="{FD20F82C-1ED9-47B4-AF33-02C8D91078CD}" srcId="{C0D9ACB0-8E88-4C7A-9BED-3A7D2B95317D}" destId="{B56FE54A-E7CB-4ACB-A56F-78CF2B1C480F}" srcOrd="0" destOrd="0" parTransId="{BFEC864A-7FE2-42B2-96A5-5E1DC02DA77B}" sibTransId="{ABE417C0-54C3-4957-8B07-F220CF312913}"/>
    <dgm:cxn modelId="{27CD323E-E2F4-452A-8984-2FA58CE51C10}" type="presOf" srcId="{C211A2CB-F8A8-43F8-97D2-FD47FE2000D5}" destId="{1F5091BC-E405-426A-9AE8-7623D22ABF09}" srcOrd="1" destOrd="0" presId="urn:microsoft.com/office/officeart/2005/8/layout/hList7"/>
    <dgm:cxn modelId="{245A0768-77DD-4ADB-B587-427ACEA799E6}" type="presOf" srcId="{7BBC627E-77C5-44FC-89F9-9A5A239FBBF3}" destId="{EA8E4A5F-E6CB-414A-9615-62756BFC0697}" srcOrd="0" destOrd="1" presId="urn:microsoft.com/office/officeart/2005/8/layout/hList7"/>
    <dgm:cxn modelId="{C159F76E-69E0-4C9D-B3A6-00FC7676708F}" srcId="{3E8DA05C-0533-4781-B77E-0AA95177D664}" destId="{A9C6197D-62B6-4983-99B7-FAE0064C1504}" srcOrd="0" destOrd="0" parTransId="{63A52BC3-7AB7-4916-847A-AD2624FDDB31}" sibTransId="{650C8897-295B-4CEE-A1D7-4798EE80320C}"/>
    <dgm:cxn modelId="{1F784D4F-1D5A-4945-B349-26D9A14D0E57}" type="presOf" srcId="{57C33689-5426-44E0-8D61-38A255B0D19E}" destId="{5C15B460-1196-4700-9840-5E681D3FA48A}" srcOrd="1" destOrd="1" presId="urn:microsoft.com/office/officeart/2005/8/layout/hList7"/>
    <dgm:cxn modelId="{21026677-3E6E-4A05-B50A-8230F43A013B}" type="presOf" srcId="{A9C6197D-62B6-4983-99B7-FAE0064C1504}" destId="{BFF4C3E3-B85A-487B-AE24-A8BFDD0EC79A}" srcOrd="0" destOrd="0" presId="urn:microsoft.com/office/officeart/2005/8/layout/hList7"/>
    <dgm:cxn modelId="{F60EB757-1E24-42C4-8541-A2977AA0B3E6}" type="presOf" srcId="{7B36E04A-C838-434B-AECB-7C99993D5B1F}" destId="{6B4F7B70-1F10-451A-BB17-9D985AD93290}" srcOrd="1" destOrd="0" presId="urn:microsoft.com/office/officeart/2005/8/layout/hList7"/>
    <dgm:cxn modelId="{6E26E07A-FAEC-4AA2-9178-E5A19574F339}" type="presOf" srcId="{018E3343-30A6-44DC-A641-4B9E2FA6C6DD}" destId="{7F67CC6E-2E16-4ABF-AACC-1E93C9E8F178}" srcOrd="0" destOrd="0" presId="urn:microsoft.com/office/officeart/2005/8/layout/hList7"/>
    <dgm:cxn modelId="{C2F74A7D-255F-4935-A5D4-81439D4A1381}" type="presOf" srcId="{7BBC627E-77C5-44FC-89F9-9A5A239FBBF3}" destId="{6B4F7B70-1F10-451A-BB17-9D985AD93290}" srcOrd="1" destOrd="1" presId="urn:microsoft.com/office/officeart/2005/8/layout/hList7"/>
    <dgm:cxn modelId="{589BD787-23FA-4B60-ABA7-FACB34B944E2}" type="presOf" srcId="{BB021F13-C7D8-47BD-9275-8610D72806E5}" destId="{61C18A94-133F-4EB7-958F-13F2F28EA167}" srcOrd="0" destOrd="0" presId="urn:microsoft.com/office/officeart/2005/8/layout/hList7"/>
    <dgm:cxn modelId="{D6A19A8D-D09E-46F9-A67E-ABB2FAB45A96}" type="presOf" srcId="{EF8E989D-C4DE-47F5-AB7E-4A636EA53E5A}" destId="{1F5091BC-E405-426A-9AE8-7623D22ABF09}" srcOrd="1" destOrd="1" presId="urn:microsoft.com/office/officeart/2005/8/layout/hList7"/>
    <dgm:cxn modelId="{74DAB78F-0E9E-4E63-97D9-AF41B7F2F77B}" type="presOf" srcId="{7B36E04A-C838-434B-AECB-7C99993D5B1F}" destId="{EA8E4A5F-E6CB-414A-9615-62756BFC0697}" srcOrd="0" destOrd="0" presId="urn:microsoft.com/office/officeart/2005/8/layout/hList7"/>
    <dgm:cxn modelId="{5AB56FA3-C677-4E4E-AA99-C4794D0AD496}" srcId="{BA7CFFE5-4A29-4B77-9293-557B2929A87B}" destId="{57C33689-5426-44E0-8D61-38A255B0D19E}" srcOrd="0" destOrd="0" parTransId="{094565CC-586E-48E7-85AF-F07AF89284BC}" sibTransId="{F225867D-60E1-486E-ADA7-17B64EF94EA4}"/>
    <dgm:cxn modelId="{06E220A5-F62F-4D05-8213-6E8EE39643F2}" type="presOf" srcId="{AE95BF64-FD19-4314-BBDD-F7D51FD585E5}" destId="{BFF4C3E3-B85A-487B-AE24-A8BFDD0EC79A}" srcOrd="0" destOrd="1" presId="urn:microsoft.com/office/officeart/2005/8/layout/hList7"/>
    <dgm:cxn modelId="{1E8921B0-D8E2-412F-B7A7-049BB7DA4E54}" srcId="{3E8DA05C-0533-4781-B77E-0AA95177D664}" destId="{C211A2CB-F8A8-43F8-97D2-FD47FE2000D5}" srcOrd="2" destOrd="0" parTransId="{66BC957D-A655-4CF8-9B95-24DABC3511BD}" sibTransId="{BB021F13-C7D8-47BD-9275-8610D72806E5}"/>
    <dgm:cxn modelId="{28CB49B6-9B91-47A9-A06E-D9A1BBA5FB12}" srcId="{3E8DA05C-0533-4781-B77E-0AA95177D664}" destId="{C0D9ACB0-8E88-4C7A-9BED-3A7D2B95317D}" srcOrd="1" destOrd="0" parTransId="{61CBE3BE-2189-41DF-AF78-B209EB015EC9}" sibTransId="{F27E2F00-D0C1-440E-A39D-F776940E3B34}"/>
    <dgm:cxn modelId="{6965F5B9-C1E4-459B-95A3-1A52F70D61AB}" type="presOf" srcId="{B56FE54A-E7CB-4ACB-A56F-78CF2B1C480F}" destId="{C9BD2984-29CF-421F-9724-612010955D54}" srcOrd="0" destOrd="1" presId="urn:microsoft.com/office/officeart/2005/8/layout/hList7"/>
    <dgm:cxn modelId="{56D077BB-3D9F-44D8-A2A5-F1FB9BA05380}" type="presOf" srcId="{3E8DA05C-0533-4781-B77E-0AA95177D664}" destId="{AF4E1D0E-1AC8-4F8D-908C-8C9C56606C1D}" srcOrd="0" destOrd="0" presId="urn:microsoft.com/office/officeart/2005/8/layout/hList7"/>
    <dgm:cxn modelId="{FEFABAC4-6524-4FF7-8612-D6EA2C024DD4}" srcId="{3E8DA05C-0533-4781-B77E-0AA95177D664}" destId="{7B36E04A-C838-434B-AECB-7C99993D5B1F}" srcOrd="3" destOrd="0" parTransId="{C706E908-D370-474B-8036-756DC6DC17B9}" sibTransId="{018E3343-30A6-44DC-A641-4B9E2FA6C6DD}"/>
    <dgm:cxn modelId="{78A343CA-1500-44DA-A1FB-DC03801D2A70}" type="presOf" srcId="{C0D9ACB0-8E88-4C7A-9BED-3A7D2B95317D}" destId="{06A43CDE-BFB3-4469-933E-48C5B78BC286}" srcOrd="1" destOrd="0" presId="urn:microsoft.com/office/officeart/2005/8/layout/hList7"/>
    <dgm:cxn modelId="{9DF334CB-5FF9-4DA0-9B06-48E236A24DA9}" type="presOf" srcId="{C211A2CB-F8A8-43F8-97D2-FD47FE2000D5}" destId="{6779C2A2-CC76-4B0E-8DDC-4761CAFB30DD}" srcOrd="0" destOrd="0" presId="urn:microsoft.com/office/officeart/2005/8/layout/hList7"/>
    <dgm:cxn modelId="{C2803EDB-4660-47B0-8403-674232CA7EF8}" type="presOf" srcId="{B56FE54A-E7CB-4ACB-A56F-78CF2B1C480F}" destId="{06A43CDE-BFB3-4469-933E-48C5B78BC286}" srcOrd="1" destOrd="1" presId="urn:microsoft.com/office/officeart/2005/8/layout/hList7"/>
    <dgm:cxn modelId="{218FDEE0-87B6-4931-B545-E6FE0320F8A7}" srcId="{A9C6197D-62B6-4983-99B7-FAE0064C1504}" destId="{AE95BF64-FD19-4314-BBDD-F7D51FD585E5}" srcOrd="0" destOrd="0" parTransId="{B5F4A374-0916-47FF-9BE1-5398EDD75737}" sibTransId="{7C895247-EA9C-4573-991D-E59AE6DD1B9C}"/>
    <dgm:cxn modelId="{36FD1BE1-F256-438B-9836-8FBF8EA01078}" type="presOf" srcId="{EF8E989D-C4DE-47F5-AB7E-4A636EA53E5A}" destId="{6779C2A2-CC76-4B0E-8DDC-4761CAFB30DD}" srcOrd="0" destOrd="1" presId="urn:microsoft.com/office/officeart/2005/8/layout/hList7"/>
    <dgm:cxn modelId="{4105EEEB-8BC9-412F-9258-2B9731ADD40F}" srcId="{3E8DA05C-0533-4781-B77E-0AA95177D664}" destId="{BA7CFFE5-4A29-4B77-9293-557B2929A87B}" srcOrd="4" destOrd="0" parTransId="{1D88324C-44A8-4CE3-9380-D2FF518A674C}" sibTransId="{9E85F838-63FF-4165-A9AA-77CC4B05E84F}"/>
    <dgm:cxn modelId="{DB3983EF-BFA5-440C-860B-9373A499ADA9}" type="presOf" srcId="{C0D9ACB0-8E88-4C7A-9BED-3A7D2B95317D}" destId="{C9BD2984-29CF-421F-9724-612010955D54}" srcOrd="0" destOrd="0" presId="urn:microsoft.com/office/officeart/2005/8/layout/hList7"/>
    <dgm:cxn modelId="{4FD91CF0-912C-4745-8C4B-D55AF4FED3B3}" type="presOf" srcId="{650C8897-295B-4CEE-A1D7-4798EE80320C}" destId="{F8DF8F15-0B0E-47AB-8097-E2250B09C444}" srcOrd="0" destOrd="0" presId="urn:microsoft.com/office/officeart/2005/8/layout/hList7"/>
    <dgm:cxn modelId="{B9E0D7F9-2ACE-4407-A3C0-47A95F59CC0E}" type="presOf" srcId="{F27E2F00-D0C1-440E-A39D-F776940E3B34}" destId="{2100AD20-9DF7-4EFF-B988-32B3E9DC8C40}" srcOrd="0" destOrd="0" presId="urn:microsoft.com/office/officeart/2005/8/layout/hList7"/>
    <dgm:cxn modelId="{BB262C9D-B788-4D24-A5B9-BAFBE8070F16}" type="presParOf" srcId="{AF4E1D0E-1AC8-4F8D-908C-8C9C56606C1D}" destId="{09D50B14-C0CA-41BF-B884-B7ED01DD58B2}" srcOrd="0" destOrd="0" presId="urn:microsoft.com/office/officeart/2005/8/layout/hList7"/>
    <dgm:cxn modelId="{FDCB3956-AE4C-4D89-B837-4A3ED7C41BEB}" type="presParOf" srcId="{AF4E1D0E-1AC8-4F8D-908C-8C9C56606C1D}" destId="{56834FD1-F592-40BE-A6B6-093AD0E2E180}" srcOrd="1" destOrd="0" presId="urn:microsoft.com/office/officeart/2005/8/layout/hList7"/>
    <dgm:cxn modelId="{5D7DDC85-5BB8-43F4-B12B-101F82138E7E}" type="presParOf" srcId="{56834FD1-F592-40BE-A6B6-093AD0E2E180}" destId="{28725BB1-A3EC-4216-A068-9D1A268BE35E}" srcOrd="0" destOrd="0" presId="urn:microsoft.com/office/officeart/2005/8/layout/hList7"/>
    <dgm:cxn modelId="{19B38CA4-285E-412E-9635-8E40752B76D1}" type="presParOf" srcId="{28725BB1-A3EC-4216-A068-9D1A268BE35E}" destId="{BFF4C3E3-B85A-487B-AE24-A8BFDD0EC79A}" srcOrd="0" destOrd="0" presId="urn:microsoft.com/office/officeart/2005/8/layout/hList7"/>
    <dgm:cxn modelId="{53D8B2AC-1D9D-489C-8085-5243635608E7}" type="presParOf" srcId="{28725BB1-A3EC-4216-A068-9D1A268BE35E}" destId="{5D3D25A5-D87E-4664-85ED-2043C25A9CA6}" srcOrd="1" destOrd="0" presId="urn:microsoft.com/office/officeart/2005/8/layout/hList7"/>
    <dgm:cxn modelId="{783B0D60-8753-4D0C-95C5-7C3C2D7C6E79}" type="presParOf" srcId="{28725BB1-A3EC-4216-A068-9D1A268BE35E}" destId="{8C12F50F-32C1-4239-BA7C-C80B496E4739}" srcOrd="2" destOrd="0" presId="urn:microsoft.com/office/officeart/2005/8/layout/hList7"/>
    <dgm:cxn modelId="{B581000E-C70A-4B85-A439-B4CAA62A139E}" type="presParOf" srcId="{28725BB1-A3EC-4216-A068-9D1A268BE35E}" destId="{7A11D8F6-5693-44DF-9895-8B867F611EC2}" srcOrd="3" destOrd="0" presId="urn:microsoft.com/office/officeart/2005/8/layout/hList7"/>
    <dgm:cxn modelId="{D334A9D5-B702-4C63-97D6-690B4CD7FA06}" type="presParOf" srcId="{56834FD1-F592-40BE-A6B6-093AD0E2E180}" destId="{F8DF8F15-0B0E-47AB-8097-E2250B09C444}" srcOrd="1" destOrd="0" presId="urn:microsoft.com/office/officeart/2005/8/layout/hList7"/>
    <dgm:cxn modelId="{E5F25DCB-45C9-4C06-BC34-D9599660D735}" type="presParOf" srcId="{56834FD1-F592-40BE-A6B6-093AD0E2E180}" destId="{33D2688E-D2B0-4750-9800-C4C673F3CC04}" srcOrd="2" destOrd="0" presId="urn:microsoft.com/office/officeart/2005/8/layout/hList7"/>
    <dgm:cxn modelId="{B735BF28-FDFF-478C-B6EF-CC32A0107B56}" type="presParOf" srcId="{33D2688E-D2B0-4750-9800-C4C673F3CC04}" destId="{C9BD2984-29CF-421F-9724-612010955D54}" srcOrd="0" destOrd="0" presId="urn:microsoft.com/office/officeart/2005/8/layout/hList7"/>
    <dgm:cxn modelId="{2A2764A7-5343-4BBD-A172-DD70B0677C9C}" type="presParOf" srcId="{33D2688E-D2B0-4750-9800-C4C673F3CC04}" destId="{06A43CDE-BFB3-4469-933E-48C5B78BC286}" srcOrd="1" destOrd="0" presId="urn:microsoft.com/office/officeart/2005/8/layout/hList7"/>
    <dgm:cxn modelId="{2521DD5B-927E-42B8-8646-B6B9B9BD2AAA}" type="presParOf" srcId="{33D2688E-D2B0-4750-9800-C4C673F3CC04}" destId="{9B51923A-BA8F-49E7-ADB6-F32FE59392B3}" srcOrd="2" destOrd="0" presId="urn:microsoft.com/office/officeart/2005/8/layout/hList7"/>
    <dgm:cxn modelId="{8D0002CE-2FFC-4F8B-9716-286A2F1C7833}" type="presParOf" srcId="{33D2688E-D2B0-4750-9800-C4C673F3CC04}" destId="{8C1D5B5F-21F0-42BB-B732-9ADDF6909460}" srcOrd="3" destOrd="0" presId="urn:microsoft.com/office/officeart/2005/8/layout/hList7"/>
    <dgm:cxn modelId="{7080C467-053D-4476-AACD-EA6043056B45}" type="presParOf" srcId="{56834FD1-F592-40BE-A6B6-093AD0E2E180}" destId="{2100AD20-9DF7-4EFF-B988-32B3E9DC8C40}" srcOrd="3" destOrd="0" presId="urn:microsoft.com/office/officeart/2005/8/layout/hList7"/>
    <dgm:cxn modelId="{13CD2E4B-6E32-4193-B0E7-3C76C5BF6A3C}" type="presParOf" srcId="{56834FD1-F592-40BE-A6B6-093AD0E2E180}" destId="{7495E479-D56F-445D-83FD-33952BB96190}" srcOrd="4" destOrd="0" presId="urn:microsoft.com/office/officeart/2005/8/layout/hList7"/>
    <dgm:cxn modelId="{8E07BDF8-FBF7-4712-A026-68B7D992486D}" type="presParOf" srcId="{7495E479-D56F-445D-83FD-33952BB96190}" destId="{6779C2A2-CC76-4B0E-8DDC-4761CAFB30DD}" srcOrd="0" destOrd="0" presId="urn:microsoft.com/office/officeart/2005/8/layout/hList7"/>
    <dgm:cxn modelId="{18E1519E-84AD-4E34-92FB-5954494C6178}" type="presParOf" srcId="{7495E479-D56F-445D-83FD-33952BB96190}" destId="{1F5091BC-E405-426A-9AE8-7623D22ABF09}" srcOrd="1" destOrd="0" presId="urn:microsoft.com/office/officeart/2005/8/layout/hList7"/>
    <dgm:cxn modelId="{AB19E18A-8D60-4153-9D08-833976A4435D}" type="presParOf" srcId="{7495E479-D56F-445D-83FD-33952BB96190}" destId="{775D0545-D441-4102-86DF-D7A0FE306655}" srcOrd="2" destOrd="0" presId="urn:microsoft.com/office/officeart/2005/8/layout/hList7"/>
    <dgm:cxn modelId="{F8718EAF-2C84-4036-86F4-08496F27E4E2}" type="presParOf" srcId="{7495E479-D56F-445D-83FD-33952BB96190}" destId="{30D1F27F-CD14-4C8A-9804-498E1D64756E}" srcOrd="3" destOrd="0" presId="urn:microsoft.com/office/officeart/2005/8/layout/hList7"/>
    <dgm:cxn modelId="{21102E39-AE1F-40B0-AE18-DEF31864232B}" type="presParOf" srcId="{56834FD1-F592-40BE-A6B6-093AD0E2E180}" destId="{61C18A94-133F-4EB7-958F-13F2F28EA167}" srcOrd="5" destOrd="0" presId="urn:microsoft.com/office/officeart/2005/8/layout/hList7"/>
    <dgm:cxn modelId="{838E226E-87D9-471C-B32B-C95088E5C0D6}" type="presParOf" srcId="{56834FD1-F592-40BE-A6B6-093AD0E2E180}" destId="{0C8EFF45-477E-42DB-982B-39A8E493388E}" srcOrd="6" destOrd="0" presId="urn:microsoft.com/office/officeart/2005/8/layout/hList7"/>
    <dgm:cxn modelId="{4D4F2FEB-B426-451D-B7D2-6F19FF63D695}" type="presParOf" srcId="{0C8EFF45-477E-42DB-982B-39A8E493388E}" destId="{EA8E4A5F-E6CB-414A-9615-62756BFC0697}" srcOrd="0" destOrd="0" presId="urn:microsoft.com/office/officeart/2005/8/layout/hList7"/>
    <dgm:cxn modelId="{91D8CE1E-6CD4-454A-B3D9-E1060997A1F3}" type="presParOf" srcId="{0C8EFF45-477E-42DB-982B-39A8E493388E}" destId="{6B4F7B70-1F10-451A-BB17-9D985AD93290}" srcOrd="1" destOrd="0" presId="urn:microsoft.com/office/officeart/2005/8/layout/hList7"/>
    <dgm:cxn modelId="{1B3EC4AE-8DDF-400F-847B-4F1DDA1425C3}" type="presParOf" srcId="{0C8EFF45-477E-42DB-982B-39A8E493388E}" destId="{ED204FD8-596C-41B1-9CD1-5D1067FEE87D}" srcOrd="2" destOrd="0" presId="urn:microsoft.com/office/officeart/2005/8/layout/hList7"/>
    <dgm:cxn modelId="{B42E4408-CA22-423F-8EC8-A407C0DC5E33}" type="presParOf" srcId="{0C8EFF45-477E-42DB-982B-39A8E493388E}" destId="{2C6FFB6B-2AF8-4236-8C82-5B7CD4170FFF}" srcOrd="3" destOrd="0" presId="urn:microsoft.com/office/officeart/2005/8/layout/hList7"/>
    <dgm:cxn modelId="{65746D5E-C870-40B5-95AF-7113986EDE98}" type="presParOf" srcId="{56834FD1-F592-40BE-A6B6-093AD0E2E180}" destId="{7F67CC6E-2E16-4ABF-AACC-1E93C9E8F178}" srcOrd="7" destOrd="0" presId="urn:microsoft.com/office/officeart/2005/8/layout/hList7"/>
    <dgm:cxn modelId="{58674B73-464E-4A64-80D8-30E0EC89E387}" type="presParOf" srcId="{56834FD1-F592-40BE-A6B6-093AD0E2E180}" destId="{D43728B0-1D09-4D59-AFDE-06C1F72308F1}" srcOrd="8" destOrd="0" presId="urn:microsoft.com/office/officeart/2005/8/layout/hList7"/>
    <dgm:cxn modelId="{8CD758EA-417E-4B0A-BB91-7D14CD33FA8A}" type="presParOf" srcId="{D43728B0-1D09-4D59-AFDE-06C1F72308F1}" destId="{1B71B1AE-CFE2-4376-8360-DD265E8F7805}" srcOrd="0" destOrd="0" presId="urn:microsoft.com/office/officeart/2005/8/layout/hList7"/>
    <dgm:cxn modelId="{21E25488-84D7-49A0-A8F0-0E2B461E2352}" type="presParOf" srcId="{D43728B0-1D09-4D59-AFDE-06C1F72308F1}" destId="{5C15B460-1196-4700-9840-5E681D3FA48A}" srcOrd="1" destOrd="0" presId="urn:microsoft.com/office/officeart/2005/8/layout/hList7"/>
    <dgm:cxn modelId="{712EE649-284A-48B6-8F96-5C1F62A15EA4}" type="presParOf" srcId="{D43728B0-1D09-4D59-AFDE-06C1F72308F1}" destId="{1E108C8B-CAE9-49A1-9FB2-679AC1CC327A}" srcOrd="2" destOrd="0" presId="urn:microsoft.com/office/officeart/2005/8/layout/hList7"/>
    <dgm:cxn modelId="{9018D388-3AD6-45DC-9F02-325D0DF8F8F6}" type="presParOf" srcId="{D43728B0-1D09-4D59-AFDE-06C1F72308F1}" destId="{3FB85123-A12D-4FB7-8875-E09CF6C33BB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8DA05C-0533-4781-B77E-0AA95177D664}" type="doc">
      <dgm:prSet loTypeId="urn:microsoft.com/office/officeart/2005/8/layout/hList7" loCatId="process" qsTypeId="urn:microsoft.com/office/officeart/2005/8/quickstyle/simple1#15" qsCatId="simple" csTypeId="urn:microsoft.com/office/officeart/2005/8/colors/colorful5#3" csCatId="colorful" phldr="1"/>
      <dgm:spPr/>
    </dgm:pt>
    <dgm:pt modelId="{A9C6197D-62B6-4983-99B7-FAE0064C1504}">
      <dgm:prSet phldrT="[Text]" custT="1"/>
      <dgm:spPr>
        <a:solidFill>
          <a:srgbClr val="66FF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pianissimo</a:t>
          </a:r>
        </a:p>
      </dgm:t>
    </dgm:pt>
    <dgm:pt modelId="{63A52BC3-7AB7-4916-847A-AD2624FDDB31}" type="parTrans" cxnId="{C159F76E-69E0-4C9D-B3A6-00FC7676708F}">
      <dgm:prSet/>
      <dgm:spPr/>
      <dgm:t>
        <a:bodyPr/>
        <a:lstStyle/>
        <a:p>
          <a:endParaRPr lang="en-GB"/>
        </a:p>
      </dgm:t>
    </dgm:pt>
    <dgm:pt modelId="{650C8897-295B-4CEE-A1D7-4798EE80320C}" type="sibTrans" cxnId="{C159F76E-69E0-4C9D-B3A6-00FC7676708F}">
      <dgm:prSet/>
      <dgm:spPr/>
      <dgm:t>
        <a:bodyPr/>
        <a:lstStyle/>
        <a:p>
          <a:endParaRPr lang="en-GB"/>
        </a:p>
      </dgm:t>
    </dgm:pt>
    <dgm:pt modelId="{C3BF9B5E-F7BF-4C80-AC20-28AEA277AF80}">
      <dgm:prSet phldrT="[Text]" custT="1"/>
      <dgm:spPr>
        <a:solidFill>
          <a:srgbClr val="66CC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piano</a:t>
          </a:r>
          <a:endParaRPr lang="en-GB" sz="2000" b="1" dirty="0">
            <a:solidFill>
              <a:schemeClr val="tx1"/>
            </a:solidFill>
          </a:endParaRPr>
        </a:p>
      </dgm:t>
    </dgm:pt>
    <dgm:pt modelId="{3D80B40C-0994-4CD4-BA1A-526A840EB299}" type="parTrans" cxnId="{680C3638-7222-4E14-8D16-B2D0046C1D13}">
      <dgm:prSet/>
      <dgm:spPr/>
      <dgm:t>
        <a:bodyPr/>
        <a:lstStyle/>
        <a:p>
          <a:endParaRPr lang="en-GB"/>
        </a:p>
      </dgm:t>
    </dgm:pt>
    <dgm:pt modelId="{284872CC-63A9-4FC2-85AA-A79A33603C82}" type="sibTrans" cxnId="{680C3638-7222-4E14-8D16-B2D0046C1D13}">
      <dgm:prSet/>
      <dgm:spPr/>
      <dgm:t>
        <a:bodyPr/>
        <a:lstStyle/>
        <a:p>
          <a:endParaRPr lang="en-GB"/>
        </a:p>
      </dgm:t>
    </dgm:pt>
    <dgm:pt modelId="{C0D9ACB0-8E88-4C7A-9BED-3A7D2B95317D}">
      <dgm:prSet phldrT="[Text]" custT="1"/>
      <dgm:spPr>
        <a:solidFill>
          <a:srgbClr val="6666FF"/>
        </a:solidFill>
      </dgm:spPr>
      <dgm:t>
        <a:bodyPr/>
        <a:lstStyle/>
        <a:p>
          <a:pPr algn="ctr">
            <a:buNone/>
          </a:pPr>
          <a:r>
            <a:rPr lang="en-GB" sz="1800" b="1" i="1" dirty="0">
              <a:solidFill>
                <a:schemeClr val="tx1"/>
              </a:solidFill>
            </a:rPr>
            <a:t>mezzo piano</a:t>
          </a:r>
          <a:endParaRPr lang="en-GB" sz="1800" b="1" dirty="0">
            <a:solidFill>
              <a:schemeClr val="tx1"/>
            </a:solidFill>
          </a:endParaRPr>
        </a:p>
      </dgm:t>
    </dgm:pt>
    <dgm:pt modelId="{61CBE3BE-2189-41DF-AF78-B209EB015EC9}" type="parTrans" cxnId="{28CB49B6-9B91-47A9-A06E-D9A1BBA5FB12}">
      <dgm:prSet/>
      <dgm:spPr/>
      <dgm:t>
        <a:bodyPr/>
        <a:lstStyle/>
        <a:p>
          <a:endParaRPr lang="en-GB"/>
        </a:p>
      </dgm:t>
    </dgm:pt>
    <dgm:pt modelId="{F27E2F00-D0C1-440E-A39D-F776940E3B34}" type="sibTrans" cxnId="{28CB49B6-9B91-47A9-A06E-D9A1BBA5FB12}">
      <dgm:prSet/>
      <dgm:spPr/>
      <dgm:t>
        <a:bodyPr/>
        <a:lstStyle/>
        <a:p>
          <a:endParaRPr lang="en-GB"/>
        </a:p>
      </dgm:t>
    </dgm:pt>
    <dgm:pt modelId="{3D488847-2386-46A3-B6F7-9E7DD2D28539}">
      <dgm:prSet phldrT="[Text]" custT="1"/>
      <dgm:spPr>
        <a:solidFill>
          <a:srgbClr val="66FF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pp</a:t>
          </a:r>
        </a:p>
      </dgm:t>
    </dgm:pt>
    <dgm:pt modelId="{F15B93DC-56A2-4B5D-AC11-F1A22A3A8629}" type="parTrans" cxnId="{02B89622-BA85-4071-9C23-6EFD9E1DFF5E}">
      <dgm:prSet/>
      <dgm:spPr/>
      <dgm:t>
        <a:bodyPr/>
        <a:lstStyle/>
        <a:p>
          <a:endParaRPr lang="en-GB"/>
        </a:p>
      </dgm:t>
    </dgm:pt>
    <dgm:pt modelId="{3BAF8D04-5825-4A0D-AF77-4F439A14D77C}" type="sibTrans" cxnId="{02B89622-BA85-4071-9C23-6EFD9E1DFF5E}">
      <dgm:prSet/>
      <dgm:spPr/>
      <dgm:t>
        <a:bodyPr/>
        <a:lstStyle/>
        <a:p>
          <a:endParaRPr lang="en-GB"/>
        </a:p>
      </dgm:t>
    </dgm:pt>
    <dgm:pt modelId="{B580BFCA-77AF-4A97-A187-13A6DB317C6D}">
      <dgm:prSet phldrT="[Text]" custT="1"/>
      <dgm:spPr>
        <a:solidFill>
          <a:srgbClr val="66FF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very soft</a:t>
          </a:r>
          <a:endParaRPr lang="en-GB" sz="1800" b="1" i="1" dirty="0">
            <a:solidFill>
              <a:schemeClr val="tx1"/>
            </a:solidFill>
          </a:endParaRPr>
        </a:p>
      </dgm:t>
    </dgm:pt>
    <dgm:pt modelId="{15080868-0052-41F7-9B37-7B6B91A35CD8}" type="parTrans" cxnId="{7525AFF1-CC4E-45F7-A378-45087D0AC047}">
      <dgm:prSet/>
      <dgm:spPr/>
      <dgm:t>
        <a:bodyPr/>
        <a:lstStyle/>
        <a:p>
          <a:endParaRPr lang="en-GB"/>
        </a:p>
      </dgm:t>
    </dgm:pt>
    <dgm:pt modelId="{D37434F7-57A8-47B9-94CE-AB209C23B25F}" type="sibTrans" cxnId="{7525AFF1-CC4E-45F7-A378-45087D0AC047}">
      <dgm:prSet/>
      <dgm:spPr/>
      <dgm:t>
        <a:bodyPr/>
        <a:lstStyle/>
        <a:p>
          <a:endParaRPr lang="en-GB"/>
        </a:p>
      </dgm:t>
    </dgm:pt>
    <dgm:pt modelId="{0B87D529-5218-48F8-8612-0CDC7322630D}">
      <dgm:prSet phldrT="[Text]" custT="1"/>
      <dgm:spPr>
        <a:solidFill>
          <a:srgbClr val="66CCFF"/>
        </a:solidFill>
      </dgm:spPr>
      <dgm:t>
        <a:bodyPr/>
        <a:lstStyle/>
        <a:p>
          <a:pPr algn="ctr">
            <a:buNone/>
          </a:pPr>
          <a:r>
            <a:rPr lang="en-GB" sz="2000" b="1" i="1">
              <a:solidFill>
                <a:schemeClr val="tx1"/>
              </a:solidFill>
            </a:rPr>
            <a:t>p</a:t>
          </a:r>
        </a:p>
      </dgm:t>
    </dgm:pt>
    <dgm:pt modelId="{50DCFB4C-87CC-46FF-94A5-B0A47EAAC6CF}" type="parTrans" cxnId="{04261CF6-EBBB-4A96-804E-25E7AA56A748}">
      <dgm:prSet/>
      <dgm:spPr/>
      <dgm:t>
        <a:bodyPr/>
        <a:lstStyle/>
        <a:p>
          <a:endParaRPr lang="en-GB"/>
        </a:p>
      </dgm:t>
    </dgm:pt>
    <dgm:pt modelId="{FFDEA6AA-20D6-4D1E-BF9D-5B49C3DC64AD}" type="sibTrans" cxnId="{04261CF6-EBBB-4A96-804E-25E7AA56A748}">
      <dgm:prSet/>
      <dgm:spPr/>
      <dgm:t>
        <a:bodyPr/>
        <a:lstStyle/>
        <a:p>
          <a:endParaRPr lang="en-GB"/>
        </a:p>
      </dgm:t>
    </dgm:pt>
    <dgm:pt modelId="{D0001549-1108-461A-86E2-25A55BA75A5D}">
      <dgm:prSet phldrT="[Text]" custT="1"/>
      <dgm:spPr>
        <a:solidFill>
          <a:srgbClr val="66CC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soft</a:t>
          </a:r>
          <a:endParaRPr lang="en-GB" sz="1800" b="1" i="1" dirty="0">
            <a:solidFill>
              <a:schemeClr val="tx1"/>
            </a:solidFill>
          </a:endParaRPr>
        </a:p>
      </dgm:t>
    </dgm:pt>
    <dgm:pt modelId="{4C27B5B2-3E42-4FB2-9E90-94A700970FD1}" type="parTrans" cxnId="{77A63BE7-7E2F-427B-8462-5D926ECCDB5D}">
      <dgm:prSet/>
      <dgm:spPr/>
      <dgm:t>
        <a:bodyPr/>
        <a:lstStyle/>
        <a:p>
          <a:endParaRPr lang="en-GB"/>
        </a:p>
      </dgm:t>
    </dgm:pt>
    <dgm:pt modelId="{63E05863-B1B2-4CDC-9499-017A80D3431F}" type="sibTrans" cxnId="{77A63BE7-7E2F-427B-8462-5D926ECCDB5D}">
      <dgm:prSet/>
      <dgm:spPr/>
      <dgm:t>
        <a:bodyPr/>
        <a:lstStyle/>
        <a:p>
          <a:endParaRPr lang="en-GB"/>
        </a:p>
      </dgm:t>
    </dgm:pt>
    <dgm:pt modelId="{B56FE54A-E7CB-4ACB-A56F-78CF2B1C480F}">
      <dgm:prSet phldrT="[Text]" custT="1"/>
      <dgm:spPr>
        <a:solidFill>
          <a:srgbClr val="6666FF"/>
        </a:solidFill>
      </dgm:spPr>
      <dgm:t>
        <a:bodyPr/>
        <a:lstStyle/>
        <a:p>
          <a:pPr algn="ctr">
            <a:buNone/>
          </a:pPr>
          <a:r>
            <a:rPr lang="en-GB" sz="2000" b="1" i="1" dirty="0" err="1">
              <a:solidFill>
                <a:schemeClr val="tx1"/>
              </a:solidFill>
            </a:rPr>
            <a:t>mp</a:t>
          </a:r>
          <a:endParaRPr lang="en-GB" sz="2000" b="1" i="1" dirty="0">
            <a:solidFill>
              <a:schemeClr val="tx1"/>
            </a:solidFill>
          </a:endParaRPr>
        </a:p>
      </dgm:t>
    </dgm:pt>
    <dgm:pt modelId="{BFEC864A-7FE2-42B2-96A5-5E1DC02DA77B}" type="parTrans" cxnId="{FD20F82C-1ED9-47B4-AF33-02C8D91078CD}">
      <dgm:prSet/>
      <dgm:spPr/>
      <dgm:t>
        <a:bodyPr/>
        <a:lstStyle/>
        <a:p>
          <a:endParaRPr lang="en-GB"/>
        </a:p>
      </dgm:t>
    </dgm:pt>
    <dgm:pt modelId="{ABE417C0-54C3-4957-8B07-F220CF312913}" type="sibTrans" cxnId="{FD20F82C-1ED9-47B4-AF33-02C8D91078CD}">
      <dgm:prSet/>
      <dgm:spPr/>
      <dgm:t>
        <a:bodyPr/>
        <a:lstStyle/>
        <a:p>
          <a:endParaRPr lang="en-GB"/>
        </a:p>
      </dgm:t>
    </dgm:pt>
    <dgm:pt modelId="{1F5E82D2-1498-432E-85A0-CAC5F9B4A188}">
      <dgm:prSet phldrT="[Text]" custT="1"/>
      <dgm:spPr>
        <a:solidFill>
          <a:srgbClr val="6666FF"/>
        </a:solidFill>
      </dgm:spPr>
      <dgm:t>
        <a:bodyPr/>
        <a:lstStyle/>
        <a:p>
          <a:pPr algn="ctr">
            <a:buNone/>
          </a:pPr>
          <a:r>
            <a:rPr lang="en-GB" sz="2000" b="1" i="1" dirty="0">
              <a:solidFill>
                <a:schemeClr val="tx1"/>
              </a:solidFill>
            </a:rPr>
            <a:t>quite soft</a:t>
          </a:r>
          <a:endParaRPr lang="en-GB" sz="1800" b="1" i="1" dirty="0">
            <a:solidFill>
              <a:schemeClr val="tx1"/>
            </a:solidFill>
          </a:endParaRPr>
        </a:p>
      </dgm:t>
    </dgm:pt>
    <dgm:pt modelId="{AE3375E6-3E7E-4683-A6F4-E8BC6E9FAEAB}" type="parTrans" cxnId="{74465E32-AB58-4A56-93A1-FEC290BFA581}">
      <dgm:prSet/>
      <dgm:spPr/>
      <dgm:t>
        <a:bodyPr/>
        <a:lstStyle/>
        <a:p>
          <a:endParaRPr lang="en-GB"/>
        </a:p>
      </dgm:t>
    </dgm:pt>
    <dgm:pt modelId="{58066335-D0B1-4BB7-BBC1-062858ED910C}" type="sibTrans" cxnId="{74465E32-AB58-4A56-93A1-FEC290BFA581}">
      <dgm:prSet/>
      <dgm:spPr/>
      <dgm:t>
        <a:bodyPr/>
        <a:lstStyle/>
        <a:p>
          <a:endParaRPr lang="en-GB"/>
        </a:p>
      </dgm:t>
    </dgm:pt>
    <dgm:pt modelId="{C211A2CB-F8A8-43F8-97D2-FD47FE2000D5}">
      <dgm:prSet phldrT="[Text]" custT="1"/>
      <dgm:spPr>
        <a:solidFill>
          <a:srgbClr val="CC66FF"/>
        </a:solidFill>
      </dgm:spPr>
      <dgm:t>
        <a:bodyPr/>
        <a:lstStyle/>
        <a:p>
          <a:pPr algn="ctr">
            <a:buNone/>
          </a:pPr>
          <a:r>
            <a:rPr lang="en-GB" sz="1800" b="1" i="1" dirty="0"/>
            <a:t>mezzo forte</a:t>
          </a:r>
        </a:p>
      </dgm:t>
    </dgm:pt>
    <dgm:pt modelId="{66BC957D-A655-4CF8-9B95-24DABC3511BD}" type="parTrans" cxnId="{1E8921B0-D8E2-412F-B7A7-049BB7DA4E54}">
      <dgm:prSet/>
      <dgm:spPr/>
      <dgm:t>
        <a:bodyPr/>
        <a:lstStyle/>
        <a:p>
          <a:endParaRPr lang="en-GB"/>
        </a:p>
      </dgm:t>
    </dgm:pt>
    <dgm:pt modelId="{BB021F13-C7D8-47BD-9275-8610D72806E5}" type="sibTrans" cxnId="{1E8921B0-D8E2-412F-B7A7-049BB7DA4E54}">
      <dgm:prSet/>
      <dgm:spPr/>
      <dgm:t>
        <a:bodyPr/>
        <a:lstStyle/>
        <a:p>
          <a:endParaRPr lang="en-GB"/>
        </a:p>
      </dgm:t>
    </dgm:pt>
    <dgm:pt modelId="{EF8E989D-C4DE-47F5-AB7E-4A636EA53E5A}">
      <dgm:prSet phldrT="[Text]" custT="1"/>
      <dgm:spPr>
        <a:solidFill>
          <a:srgbClr val="CC66FF"/>
        </a:solidFill>
      </dgm:spPr>
      <dgm:t>
        <a:bodyPr/>
        <a:lstStyle/>
        <a:p>
          <a:pPr algn="ctr">
            <a:buNone/>
          </a:pPr>
          <a:r>
            <a:rPr lang="en-GB" sz="2000" b="1" i="1"/>
            <a:t>mf</a:t>
          </a:r>
        </a:p>
      </dgm:t>
    </dgm:pt>
    <dgm:pt modelId="{1E03BFFC-7B35-4F22-AD9F-C7585A97943F}" type="parTrans" cxnId="{E7EE5802-36D5-4AA2-B33C-5ED0AC776A00}">
      <dgm:prSet/>
      <dgm:spPr/>
      <dgm:t>
        <a:bodyPr/>
        <a:lstStyle/>
        <a:p>
          <a:endParaRPr lang="en-GB"/>
        </a:p>
      </dgm:t>
    </dgm:pt>
    <dgm:pt modelId="{4F25A6C5-9C58-4122-9F9E-EAB27B1A94CD}" type="sibTrans" cxnId="{E7EE5802-36D5-4AA2-B33C-5ED0AC776A00}">
      <dgm:prSet/>
      <dgm:spPr/>
      <dgm:t>
        <a:bodyPr/>
        <a:lstStyle/>
        <a:p>
          <a:endParaRPr lang="en-GB"/>
        </a:p>
      </dgm:t>
    </dgm:pt>
    <dgm:pt modelId="{EFE67DEC-147F-4FAB-8FBB-47075D25AAE2}">
      <dgm:prSet phldrT="[Text]" custT="1"/>
      <dgm:spPr>
        <a:solidFill>
          <a:srgbClr val="CC66FF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quite loud</a:t>
          </a:r>
          <a:endParaRPr lang="en-GB" sz="1800" b="1" i="1" dirty="0"/>
        </a:p>
      </dgm:t>
    </dgm:pt>
    <dgm:pt modelId="{905EEF12-BDD3-4096-AC19-D5D57F5529C2}" type="parTrans" cxnId="{8CFB227C-1EB1-4E53-A8C9-66A0CC63D315}">
      <dgm:prSet/>
      <dgm:spPr/>
      <dgm:t>
        <a:bodyPr/>
        <a:lstStyle/>
        <a:p>
          <a:endParaRPr lang="en-GB"/>
        </a:p>
      </dgm:t>
    </dgm:pt>
    <dgm:pt modelId="{74BB8FD7-AD47-44C0-81CF-99B8AA64AF81}" type="sibTrans" cxnId="{8CFB227C-1EB1-4E53-A8C9-66A0CC63D315}">
      <dgm:prSet/>
      <dgm:spPr/>
      <dgm:t>
        <a:bodyPr/>
        <a:lstStyle/>
        <a:p>
          <a:endParaRPr lang="en-GB"/>
        </a:p>
      </dgm:t>
    </dgm:pt>
    <dgm:pt modelId="{A02C77AF-99AA-4D77-AC9C-CB9CADF57EC3}">
      <dgm:prSet phldrT="[Text]" custT="1"/>
      <dgm:spPr>
        <a:solidFill>
          <a:srgbClr val="FF3300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forte</a:t>
          </a:r>
        </a:p>
      </dgm:t>
    </dgm:pt>
    <dgm:pt modelId="{46F2950E-AB21-4B97-8AA3-EBD75210F8BE}" type="parTrans" cxnId="{E8A2F665-C95D-4F6F-9BF0-4AE2388CC0C3}">
      <dgm:prSet/>
      <dgm:spPr/>
      <dgm:t>
        <a:bodyPr/>
        <a:lstStyle/>
        <a:p>
          <a:endParaRPr lang="en-GB"/>
        </a:p>
      </dgm:t>
    </dgm:pt>
    <dgm:pt modelId="{D73D97FA-A0D5-4C33-A711-ACC2BDDADD3A}" type="sibTrans" cxnId="{E8A2F665-C95D-4F6F-9BF0-4AE2388CC0C3}">
      <dgm:prSet/>
      <dgm:spPr/>
      <dgm:t>
        <a:bodyPr/>
        <a:lstStyle/>
        <a:p>
          <a:endParaRPr lang="en-GB"/>
        </a:p>
      </dgm:t>
    </dgm:pt>
    <dgm:pt modelId="{8BBCD9AC-EB87-4801-B4CE-C47B5A12131A}">
      <dgm:prSet phldrT="[Text]" custT="1"/>
      <dgm:spPr>
        <a:solidFill>
          <a:schemeClr val="accent1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fortissimo</a:t>
          </a:r>
        </a:p>
      </dgm:t>
    </dgm:pt>
    <dgm:pt modelId="{7BE7EA3F-F095-4017-A042-1F402D52EF6C}" type="parTrans" cxnId="{67F30D5B-DFA2-4032-9498-4DF77C74DF9A}">
      <dgm:prSet/>
      <dgm:spPr/>
      <dgm:t>
        <a:bodyPr/>
        <a:lstStyle/>
        <a:p>
          <a:endParaRPr lang="en-GB"/>
        </a:p>
      </dgm:t>
    </dgm:pt>
    <dgm:pt modelId="{E02956AA-1575-4982-BC3A-B613844EEC14}" type="sibTrans" cxnId="{67F30D5B-DFA2-4032-9498-4DF77C74DF9A}">
      <dgm:prSet/>
      <dgm:spPr/>
      <dgm:t>
        <a:bodyPr/>
        <a:lstStyle/>
        <a:p>
          <a:endParaRPr lang="en-GB"/>
        </a:p>
      </dgm:t>
    </dgm:pt>
    <dgm:pt modelId="{82A91216-0EB2-4066-9B45-6F979F863890}">
      <dgm:prSet phldrT="[Text]" custT="1"/>
      <dgm:spPr>
        <a:solidFill>
          <a:srgbClr val="FF3300"/>
        </a:solidFill>
      </dgm:spPr>
      <dgm:t>
        <a:bodyPr/>
        <a:lstStyle/>
        <a:p>
          <a:pPr algn="ctr">
            <a:buNone/>
          </a:pPr>
          <a:r>
            <a:rPr lang="en-GB" sz="2000" b="1" i="1"/>
            <a:t>f</a:t>
          </a:r>
        </a:p>
      </dgm:t>
    </dgm:pt>
    <dgm:pt modelId="{F02B59EE-81B7-4DD1-83AC-91CB231D2428}" type="parTrans" cxnId="{85E66D70-9ED9-4402-B935-84FC08868338}">
      <dgm:prSet/>
      <dgm:spPr/>
      <dgm:t>
        <a:bodyPr/>
        <a:lstStyle/>
        <a:p>
          <a:endParaRPr lang="en-GB"/>
        </a:p>
      </dgm:t>
    </dgm:pt>
    <dgm:pt modelId="{6FFC8696-9989-4BA4-8871-F82584704023}" type="sibTrans" cxnId="{85E66D70-9ED9-4402-B935-84FC08868338}">
      <dgm:prSet/>
      <dgm:spPr/>
      <dgm:t>
        <a:bodyPr/>
        <a:lstStyle/>
        <a:p>
          <a:endParaRPr lang="en-GB"/>
        </a:p>
      </dgm:t>
    </dgm:pt>
    <dgm:pt modelId="{8E5BF963-3133-420D-BB78-F3D0841C3289}">
      <dgm:prSet phldrT="[Text]" custT="1"/>
      <dgm:spPr>
        <a:solidFill>
          <a:srgbClr val="FF3300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loud</a:t>
          </a:r>
          <a:endParaRPr lang="en-GB" sz="1800" b="1" i="1" dirty="0"/>
        </a:p>
      </dgm:t>
    </dgm:pt>
    <dgm:pt modelId="{3A13B24B-0171-475E-B3FF-9B67DFA1C6DE}" type="parTrans" cxnId="{C8943E81-60F5-4855-9DC1-DDF86766E74B}">
      <dgm:prSet/>
      <dgm:spPr/>
      <dgm:t>
        <a:bodyPr/>
        <a:lstStyle/>
        <a:p>
          <a:endParaRPr lang="en-GB"/>
        </a:p>
      </dgm:t>
    </dgm:pt>
    <dgm:pt modelId="{51BC6FA9-F0D7-4BA2-9A58-F34D916E1739}" type="sibTrans" cxnId="{C8943E81-60F5-4855-9DC1-DDF86766E74B}">
      <dgm:prSet/>
      <dgm:spPr/>
      <dgm:t>
        <a:bodyPr/>
        <a:lstStyle/>
        <a:p>
          <a:endParaRPr lang="en-GB"/>
        </a:p>
      </dgm:t>
    </dgm:pt>
    <dgm:pt modelId="{604F0312-5E22-42D0-99BA-F64531E08BC2}">
      <dgm:prSet phldrT="[Text]" custT="1"/>
      <dgm:spPr>
        <a:solidFill>
          <a:schemeClr val="accent1"/>
        </a:solidFill>
      </dgm:spPr>
      <dgm:t>
        <a:bodyPr/>
        <a:lstStyle/>
        <a:p>
          <a:pPr algn="ctr">
            <a:buNone/>
          </a:pPr>
          <a:r>
            <a:rPr lang="en-GB" sz="2000" b="1" i="1"/>
            <a:t>ff</a:t>
          </a:r>
        </a:p>
      </dgm:t>
    </dgm:pt>
    <dgm:pt modelId="{5092B597-9565-47E6-8CFC-5A1FAA0680AC}" type="parTrans" cxnId="{EEC2E7BB-539F-482C-83F4-6BFC56ECF756}">
      <dgm:prSet/>
      <dgm:spPr/>
      <dgm:t>
        <a:bodyPr/>
        <a:lstStyle/>
        <a:p>
          <a:endParaRPr lang="en-GB"/>
        </a:p>
      </dgm:t>
    </dgm:pt>
    <dgm:pt modelId="{68194556-9F47-4587-B456-60FEF08F6412}" type="sibTrans" cxnId="{EEC2E7BB-539F-482C-83F4-6BFC56ECF756}">
      <dgm:prSet/>
      <dgm:spPr/>
      <dgm:t>
        <a:bodyPr/>
        <a:lstStyle/>
        <a:p>
          <a:endParaRPr lang="en-GB"/>
        </a:p>
      </dgm:t>
    </dgm:pt>
    <dgm:pt modelId="{C8E0FB80-58A5-4B25-82F9-CECE87747D31}">
      <dgm:prSet phldrT="[Text]" custT="1"/>
      <dgm:spPr>
        <a:solidFill>
          <a:schemeClr val="accent1"/>
        </a:solidFill>
      </dgm:spPr>
      <dgm:t>
        <a:bodyPr/>
        <a:lstStyle/>
        <a:p>
          <a:pPr algn="ctr">
            <a:buNone/>
          </a:pPr>
          <a:r>
            <a:rPr lang="en-GB" sz="2000" b="1" i="1" dirty="0"/>
            <a:t>very loud</a:t>
          </a:r>
          <a:endParaRPr lang="en-GB" sz="1800" b="1" i="1" dirty="0"/>
        </a:p>
      </dgm:t>
    </dgm:pt>
    <dgm:pt modelId="{095EBFCA-A262-456E-9ABA-EAE31B14367F}" type="parTrans" cxnId="{2126FBA2-2BB4-4D58-8096-308ECF0C0334}">
      <dgm:prSet/>
      <dgm:spPr/>
      <dgm:t>
        <a:bodyPr/>
        <a:lstStyle/>
        <a:p>
          <a:endParaRPr lang="en-GB"/>
        </a:p>
      </dgm:t>
    </dgm:pt>
    <dgm:pt modelId="{B4F2E84A-DD73-4266-87FD-BA98530B5D09}" type="sibTrans" cxnId="{2126FBA2-2BB4-4D58-8096-308ECF0C0334}">
      <dgm:prSet/>
      <dgm:spPr/>
      <dgm:t>
        <a:bodyPr/>
        <a:lstStyle/>
        <a:p>
          <a:endParaRPr lang="en-GB"/>
        </a:p>
      </dgm:t>
    </dgm:pt>
    <dgm:pt modelId="{AF4E1D0E-1AC8-4F8D-908C-8C9C56606C1D}" type="pres">
      <dgm:prSet presAssocID="{3E8DA05C-0533-4781-B77E-0AA95177D664}" presName="Name0" presStyleCnt="0">
        <dgm:presLayoutVars>
          <dgm:dir/>
          <dgm:resizeHandles val="exact"/>
        </dgm:presLayoutVars>
      </dgm:prSet>
      <dgm:spPr/>
    </dgm:pt>
    <dgm:pt modelId="{09D50B14-C0CA-41BF-B884-B7ED01DD58B2}" type="pres">
      <dgm:prSet presAssocID="{3E8DA05C-0533-4781-B77E-0AA95177D664}" presName="fgShape" presStyleLbl="fgShp" presStyleIdx="0" presStyleCnt="1"/>
      <dgm:spPr/>
    </dgm:pt>
    <dgm:pt modelId="{56834FD1-F592-40BE-A6B6-093AD0E2E180}" type="pres">
      <dgm:prSet presAssocID="{3E8DA05C-0533-4781-B77E-0AA95177D664}" presName="linComp" presStyleCnt="0"/>
      <dgm:spPr/>
    </dgm:pt>
    <dgm:pt modelId="{28725BB1-A3EC-4216-A068-9D1A268BE35E}" type="pres">
      <dgm:prSet presAssocID="{A9C6197D-62B6-4983-99B7-FAE0064C1504}" presName="compNode" presStyleCnt="0"/>
      <dgm:spPr/>
    </dgm:pt>
    <dgm:pt modelId="{BFF4C3E3-B85A-487B-AE24-A8BFDD0EC79A}" type="pres">
      <dgm:prSet presAssocID="{A9C6197D-62B6-4983-99B7-FAE0064C1504}" presName="bkgdShape" presStyleLbl="node1" presStyleIdx="0" presStyleCnt="6"/>
      <dgm:spPr/>
    </dgm:pt>
    <dgm:pt modelId="{5D3D25A5-D87E-4664-85ED-2043C25A9CA6}" type="pres">
      <dgm:prSet presAssocID="{A9C6197D-62B6-4983-99B7-FAE0064C1504}" presName="nodeTx" presStyleLbl="node1" presStyleIdx="0" presStyleCnt="6">
        <dgm:presLayoutVars>
          <dgm:bulletEnabled val="1"/>
        </dgm:presLayoutVars>
      </dgm:prSet>
      <dgm:spPr/>
    </dgm:pt>
    <dgm:pt modelId="{8C12F50F-32C1-4239-BA7C-C80B496E4739}" type="pres">
      <dgm:prSet presAssocID="{A9C6197D-62B6-4983-99B7-FAE0064C1504}" presName="invisiNode" presStyleLbl="node1" presStyleIdx="0" presStyleCnt="6"/>
      <dgm:spPr/>
    </dgm:pt>
    <dgm:pt modelId="{7A11D8F6-5693-44DF-9895-8B867F611EC2}" type="pres">
      <dgm:prSet presAssocID="{A9C6197D-62B6-4983-99B7-FAE0064C1504}" presName="imagNode" presStyleLbl="fgImgPlac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 butterfly"/>
        </a:ext>
      </dgm:extLst>
    </dgm:pt>
    <dgm:pt modelId="{F8DF8F15-0B0E-47AB-8097-E2250B09C444}" type="pres">
      <dgm:prSet presAssocID="{650C8897-295B-4CEE-A1D7-4798EE80320C}" presName="sibTrans" presStyleLbl="sibTrans2D1" presStyleIdx="0" presStyleCnt="0"/>
      <dgm:spPr/>
    </dgm:pt>
    <dgm:pt modelId="{70C72F38-A3CF-4234-B4DF-18C98D866ADD}" type="pres">
      <dgm:prSet presAssocID="{C3BF9B5E-F7BF-4C80-AC20-28AEA277AF80}" presName="compNode" presStyleCnt="0"/>
      <dgm:spPr/>
    </dgm:pt>
    <dgm:pt modelId="{E8C5F404-C596-44A1-8223-23082E3CD882}" type="pres">
      <dgm:prSet presAssocID="{C3BF9B5E-F7BF-4C80-AC20-28AEA277AF80}" presName="bkgdShape" presStyleLbl="node1" presStyleIdx="1" presStyleCnt="6"/>
      <dgm:spPr/>
    </dgm:pt>
    <dgm:pt modelId="{550AB89C-72AA-40A8-8126-6EEEE0D065E9}" type="pres">
      <dgm:prSet presAssocID="{C3BF9B5E-F7BF-4C80-AC20-28AEA277AF80}" presName="nodeTx" presStyleLbl="node1" presStyleIdx="1" presStyleCnt="6">
        <dgm:presLayoutVars>
          <dgm:bulletEnabled val="1"/>
        </dgm:presLayoutVars>
      </dgm:prSet>
      <dgm:spPr/>
    </dgm:pt>
    <dgm:pt modelId="{2B5F4516-39A4-45E4-84F0-E856E53B6126}" type="pres">
      <dgm:prSet presAssocID="{C3BF9B5E-F7BF-4C80-AC20-28AEA277AF80}" presName="invisiNode" presStyleLbl="node1" presStyleIdx="1" presStyleCnt="6"/>
      <dgm:spPr/>
    </dgm:pt>
    <dgm:pt modelId="{E54A196A-283A-404B-82EE-91D5114F69E0}" type="pres">
      <dgm:prSet presAssocID="{C3BF9B5E-F7BF-4C80-AC20-28AEA277AF80}" presName="imagNode" presStyleLbl="fgImgPlace1" presStyleIdx="1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 rabbit"/>
        </a:ext>
      </dgm:extLst>
    </dgm:pt>
    <dgm:pt modelId="{909BA763-6890-4428-86FA-F537A754A38E}" type="pres">
      <dgm:prSet presAssocID="{284872CC-63A9-4FC2-85AA-A79A33603C82}" presName="sibTrans" presStyleLbl="sibTrans2D1" presStyleIdx="0" presStyleCnt="0"/>
      <dgm:spPr/>
    </dgm:pt>
    <dgm:pt modelId="{33D2688E-D2B0-4750-9800-C4C673F3CC04}" type="pres">
      <dgm:prSet presAssocID="{C0D9ACB0-8E88-4C7A-9BED-3A7D2B95317D}" presName="compNode" presStyleCnt="0"/>
      <dgm:spPr/>
    </dgm:pt>
    <dgm:pt modelId="{C9BD2984-29CF-421F-9724-612010955D54}" type="pres">
      <dgm:prSet presAssocID="{C0D9ACB0-8E88-4C7A-9BED-3A7D2B95317D}" presName="bkgdShape" presStyleLbl="node1" presStyleIdx="2" presStyleCnt="6"/>
      <dgm:spPr/>
    </dgm:pt>
    <dgm:pt modelId="{06A43CDE-BFB3-4469-933E-48C5B78BC286}" type="pres">
      <dgm:prSet presAssocID="{C0D9ACB0-8E88-4C7A-9BED-3A7D2B95317D}" presName="nodeTx" presStyleLbl="node1" presStyleIdx="2" presStyleCnt="6">
        <dgm:presLayoutVars>
          <dgm:bulletEnabled val="1"/>
        </dgm:presLayoutVars>
      </dgm:prSet>
      <dgm:spPr/>
    </dgm:pt>
    <dgm:pt modelId="{9B51923A-BA8F-49E7-ADB6-F32FE59392B3}" type="pres">
      <dgm:prSet presAssocID="{C0D9ACB0-8E88-4C7A-9BED-3A7D2B95317D}" presName="invisiNode" presStyleLbl="node1" presStyleIdx="2" presStyleCnt="6"/>
      <dgm:spPr/>
    </dgm:pt>
    <dgm:pt modelId="{8C1D5B5F-21F0-42BB-B732-9ADDF6909460}" type="pres">
      <dgm:prSet presAssocID="{C0D9ACB0-8E88-4C7A-9BED-3A7D2B95317D}" presName="imagNode" presStyleLbl="fgImgPlace1" presStyleIdx="2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A cat"/>
        </a:ext>
      </dgm:extLst>
    </dgm:pt>
    <dgm:pt modelId="{2100AD20-9DF7-4EFF-B988-32B3E9DC8C40}" type="pres">
      <dgm:prSet presAssocID="{F27E2F00-D0C1-440E-A39D-F776940E3B34}" presName="sibTrans" presStyleLbl="sibTrans2D1" presStyleIdx="0" presStyleCnt="0"/>
      <dgm:spPr/>
    </dgm:pt>
    <dgm:pt modelId="{7495E479-D56F-445D-83FD-33952BB96190}" type="pres">
      <dgm:prSet presAssocID="{C211A2CB-F8A8-43F8-97D2-FD47FE2000D5}" presName="compNode" presStyleCnt="0"/>
      <dgm:spPr/>
    </dgm:pt>
    <dgm:pt modelId="{6779C2A2-CC76-4B0E-8DDC-4761CAFB30DD}" type="pres">
      <dgm:prSet presAssocID="{C211A2CB-F8A8-43F8-97D2-FD47FE2000D5}" presName="bkgdShape" presStyleLbl="node1" presStyleIdx="3" presStyleCnt="6"/>
      <dgm:spPr/>
    </dgm:pt>
    <dgm:pt modelId="{1F5091BC-E405-426A-9AE8-7623D22ABF09}" type="pres">
      <dgm:prSet presAssocID="{C211A2CB-F8A8-43F8-97D2-FD47FE2000D5}" presName="nodeTx" presStyleLbl="node1" presStyleIdx="3" presStyleCnt="6">
        <dgm:presLayoutVars>
          <dgm:bulletEnabled val="1"/>
        </dgm:presLayoutVars>
      </dgm:prSet>
      <dgm:spPr/>
    </dgm:pt>
    <dgm:pt modelId="{775D0545-D441-4102-86DF-D7A0FE306655}" type="pres">
      <dgm:prSet presAssocID="{C211A2CB-F8A8-43F8-97D2-FD47FE2000D5}" presName="invisiNode" presStyleLbl="node1" presStyleIdx="3" presStyleCnt="6"/>
      <dgm:spPr/>
    </dgm:pt>
    <dgm:pt modelId="{30D1F27F-CD14-4C8A-9804-498E1D64756E}" type="pres">
      <dgm:prSet presAssocID="{C211A2CB-F8A8-43F8-97D2-FD47FE2000D5}" presName="imagNode" presStyleLbl="fgImgPlace1" presStyleIdx="3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A sitting dog"/>
        </a:ext>
      </dgm:extLst>
    </dgm:pt>
    <dgm:pt modelId="{61C18A94-133F-4EB7-958F-13F2F28EA167}" type="pres">
      <dgm:prSet presAssocID="{BB021F13-C7D8-47BD-9275-8610D72806E5}" presName="sibTrans" presStyleLbl="sibTrans2D1" presStyleIdx="0" presStyleCnt="0"/>
      <dgm:spPr/>
    </dgm:pt>
    <dgm:pt modelId="{BEC67811-4E03-4EE4-B490-417A5A7F9B8D}" type="pres">
      <dgm:prSet presAssocID="{A02C77AF-99AA-4D77-AC9C-CB9CADF57EC3}" presName="compNode" presStyleCnt="0"/>
      <dgm:spPr/>
    </dgm:pt>
    <dgm:pt modelId="{2283A5F6-BF6F-42D6-88F6-53F838B2C108}" type="pres">
      <dgm:prSet presAssocID="{A02C77AF-99AA-4D77-AC9C-CB9CADF57EC3}" presName="bkgdShape" presStyleLbl="node1" presStyleIdx="4" presStyleCnt="6"/>
      <dgm:spPr/>
    </dgm:pt>
    <dgm:pt modelId="{BE2BB0B7-15CD-4C80-AB5A-DBBDFC543201}" type="pres">
      <dgm:prSet presAssocID="{A02C77AF-99AA-4D77-AC9C-CB9CADF57EC3}" presName="nodeTx" presStyleLbl="node1" presStyleIdx="4" presStyleCnt="6">
        <dgm:presLayoutVars>
          <dgm:bulletEnabled val="1"/>
        </dgm:presLayoutVars>
      </dgm:prSet>
      <dgm:spPr/>
    </dgm:pt>
    <dgm:pt modelId="{0FB7D096-B614-4D95-870B-78C1BDF1B9D5}" type="pres">
      <dgm:prSet presAssocID="{A02C77AF-99AA-4D77-AC9C-CB9CADF57EC3}" presName="invisiNode" presStyleLbl="node1" presStyleIdx="4" presStyleCnt="6"/>
      <dgm:spPr/>
    </dgm:pt>
    <dgm:pt modelId="{34424729-9A75-41B5-99C4-B1EA55E226A6}" type="pres">
      <dgm:prSet presAssocID="{A02C77AF-99AA-4D77-AC9C-CB9CADF57EC3}" presName="imagNode" presStyleLbl="fgImgPlac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Unicorn"/>
        </a:ext>
      </dgm:extLst>
    </dgm:pt>
    <dgm:pt modelId="{68C52AC6-FCB0-4A44-AA65-F3C0DFBDEEC2}" type="pres">
      <dgm:prSet presAssocID="{D73D97FA-A0D5-4C33-A711-ACC2BDDADD3A}" presName="sibTrans" presStyleLbl="sibTrans2D1" presStyleIdx="0" presStyleCnt="0"/>
      <dgm:spPr/>
    </dgm:pt>
    <dgm:pt modelId="{6A63657F-76A7-4A3F-9933-2B73BC56A437}" type="pres">
      <dgm:prSet presAssocID="{8BBCD9AC-EB87-4801-B4CE-C47B5A12131A}" presName="compNode" presStyleCnt="0"/>
      <dgm:spPr/>
    </dgm:pt>
    <dgm:pt modelId="{65A6D155-210D-4097-8888-F0D99995F511}" type="pres">
      <dgm:prSet presAssocID="{8BBCD9AC-EB87-4801-B4CE-C47B5A12131A}" presName="bkgdShape" presStyleLbl="node1" presStyleIdx="5" presStyleCnt="6"/>
      <dgm:spPr/>
    </dgm:pt>
    <dgm:pt modelId="{C335D14A-9BE5-420F-9528-BDF798AB723D}" type="pres">
      <dgm:prSet presAssocID="{8BBCD9AC-EB87-4801-B4CE-C47B5A12131A}" presName="nodeTx" presStyleLbl="node1" presStyleIdx="5" presStyleCnt="6">
        <dgm:presLayoutVars>
          <dgm:bulletEnabled val="1"/>
        </dgm:presLayoutVars>
      </dgm:prSet>
      <dgm:spPr/>
    </dgm:pt>
    <dgm:pt modelId="{6A8163CE-3DE1-4BA4-A8BE-80A096A1C930}" type="pres">
      <dgm:prSet presAssocID="{8BBCD9AC-EB87-4801-B4CE-C47B5A12131A}" presName="invisiNode" presStyleLbl="node1" presStyleIdx="5" presStyleCnt="6"/>
      <dgm:spPr/>
    </dgm:pt>
    <dgm:pt modelId="{6537C8DB-4F5F-47B2-9770-DB3EE2B7B958}" type="pres">
      <dgm:prSet presAssocID="{8BBCD9AC-EB87-4801-B4CE-C47B5A12131A}" presName="imagNode" presStyleLbl="fgImgPlac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A dragon"/>
        </a:ext>
      </dgm:extLst>
    </dgm:pt>
  </dgm:ptLst>
  <dgm:cxnLst>
    <dgm:cxn modelId="{E7EE5802-36D5-4AA2-B33C-5ED0AC776A00}" srcId="{C211A2CB-F8A8-43F8-97D2-FD47FE2000D5}" destId="{EF8E989D-C4DE-47F5-AB7E-4A636EA53E5A}" srcOrd="0" destOrd="0" parTransId="{1E03BFFC-7B35-4F22-AD9F-C7585A97943F}" sibTransId="{4F25A6C5-9C58-4122-9F9E-EAB27B1A94CD}"/>
    <dgm:cxn modelId="{246AB102-B84C-4A7A-9B19-90927608FC7A}" type="presOf" srcId="{A9C6197D-62B6-4983-99B7-FAE0064C1504}" destId="{5D3D25A5-D87E-4664-85ED-2043C25A9CA6}" srcOrd="1" destOrd="0" presId="urn:microsoft.com/office/officeart/2005/8/layout/hList7"/>
    <dgm:cxn modelId="{2B1E7F04-0479-452E-B558-AF55C1D17542}" type="presOf" srcId="{1F5E82D2-1498-432E-85A0-CAC5F9B4A188}" destId="{C9BD2984-29CF-421F-9724-612010955D54}" srcOrd="0" destOrd="2" presId="urn:microsoft.com/office/officeart/2005/8/layout/hList7"/>
    <dgm:cxn modelId="{C0DFBF0B-6E89-4558-A585-FAE44448C9CE}" type="presOf" srcId="{D0001549-1108-461A-86E2-25A55BA75A5D}" destId="{E8C5F404-C596-44A1-8223-23082E3CD882}" srcOrd="0" destOrd="2" presId="urn:microsoft.com/office/officeart/2005/8/layout/hList7"/>
    <dgm:cxn modelId="{3324C711-D3E6-4EDE-A27A-D698DCD4B5D9}" type="presOf" srcId="{1F5E82D2-1498-432E-85A0-CAC5F9B4A188}" destId="{06A43CDE-BFB3-4469-933E-48C5B78BC286}" srcOrd="1" destOrd="2" presId="urn:microsoft.com/office/officeart/2005/8/layout/hList7"/>
    <dgm:cxn modelId="{16213715-C5FB-4606-BF95-77451D68046C}" type="presOf" srcId="{D0001549-1108-461A-86E2-25A55BA75A5D}" destId="{550AB89C-72AA-40A8-8126-6EEEE0D065E9}" srcOrd="1" destOrd="2" presId="urn:microsoft.com/office/officeart/2005/8/layout/hList7"/>
    <dgm:cxn modelId="{02B89622-BA85-4071-9C23-6EFD9E1DFF5E}" srcId="{A9C6197D-62B6-4983-99B7-FAE0064C1504}" destId="{3D488847-2386-46A3-B6F7-9E7DD2D28539}" srcOrd="0" destOrd="0" parTransId="{F15B93DC-56A2-4B5D-AC11-F1A22A3A8629}" sibTransId="{3BAF8D04-5825-4A0D-AF77-4F439A14D77C}"/>
    <dgm:cxn modelId="{E9ECF626-8E1D-4604-93AF-2105F782D6D5}" type="presOf" srcId="{EFE67DEC-147F-4FAB-8FBB-47075D25AAE2}" destId="{6779C2A2-CC76-4B0E-8DDC-4761CAFB30DD}" srcOrd="0" destOrd="2" presId="urn:microsoft.com/office/officeart/2005/8/layout/hList7"/>
    <dgm:cxn modelId="{FD20F82C-1ED9-47B4-AF33-02C8D91078CD}" srcId="{C0D9ACB0-8E88-4C7A-9BED-3A7D2B95317D}" destId="{B56FE54A-E7CB-4ACB-A56F-78CF2B1C480F}" srcOrd="0" destOrd="0" parTransId="{BFEC864A-7FE2-42B2-96A5-5E1DC02DA77B}" sibTransId="{ABE417C0-54C3-4957-8B07-F220CF312913}"/>
    <dgm:cxn modelId="{D8C66930-534C-4433-B241-8B7BE0E7C124}" type="presOf" srcId="{C8E0FB80-58A5-4B25-82F9-CECE87747D31}" destId="{C335D14A-9BE5-420F-9528-BDF798AB723D}" srcOrd="1" destOrd="2" presId="urn:microsoft.com/office/officeart/2005/8/layout/hList7"/>
    <dgm:cxn modelId="{74465E32-AB58-4A56-93A1-FEC290BFA581}" srcId="{C0D9ACB0-8E88-4C7A-9BED-3A7D2B95317D}" destId="{1F5E82D2-1498-432E-85A0-CAC5F9B4A188}" srcOrd="1" destOrd="0" parTransId="{AE3375E6-3E7E-4683-A6F4-E8BC6E9FAEAB}" sibTransId="{58066335-D0B1-4BB7-BBC1-062858ED910C}"/>
    <dgm:cxn modelId="{99089432-DF15-4F60-8AB4-9E0532FAF5DD}" type="presOf" srcId="{B580BFCA-77AF-4A97-A187-13A6DB317C6D}" destId="{5D3D25A5-D87E-4664-85ED-2043C25A9CA6}" srcOrd="1" destOrd="2" presId="urn:microsoft.com/office/officeart/2005/8/layout/hList7"/>
    <dgm:cxn modelId="{680C3638-7222-4E14-8D16-B2D0046C1D13}" srcId="{3E8DA05C-0533-4781-B77E-0AA95177D664}" destId="{C3BF9B5E-F7BF-4C80-AC20-28AEA277AF80}" srcOrd="1" destOrd="0" parTransId="{3D80B40C-0994-4CD4-BA1A-526A840EB299}" sibTransId="{284872CC-63A9-4FC2-85AA-A79A33603C82}"/>
    <dgm:cxn modelId="{E773753A-F81F-4DBA-B1C2-A8CB77CF8DC8}" type="presOf" srcId="{C3BF9B5E-F7BF-4C80-AC20-28AEA277AF80}" destId="{550AB89C-72AA-40A8-8126-6EEEE0D065E9}" srcOrd="1" destOrd="0" presId="urn:microsoft.com/office/officeart/2005/8/layout/hList7"/>
    <dgm:cxn modelId="{27CD323E-E2F4-452A-8984-2FA58CE51C10}" type="presOf" srcId="{C211A2CB-F8A8-43F8-97D2-FD47FE2000D5}" destId="{1F5091BC-E405-426A-9AE8-7623D22ABF09}" srcOrd="1" destOrd="0" presId="urn:microsoft.com/office/officeart/2005/8/layout/hList7"/>
    <dgm:cxn modelId="{4BDFC040-0144-447D-B69C-3766431935EE}" type="presOf" srcId="{A02C77AF-99AA-4D77-AC9C-CB9CADF57EC3}" destId="{2283A5F6-BF6F-42D6-88F6-53F838B2C108}" srcOrd="0" destOrd="0" presId="urn:microsoft.com/office/officeart/2005/8/layout/hList7"/>
    <dgm:cxn modelId="{67F30D5B-DFA2-4032-9498-4DF77C74DF9A}" srcId="{3E8DA05C-0533-4781-B77E-0AA95177D664}" destId="{8BBCD9AC-EB87-4801-B4CE-C47B5A12131A}" srcOrd="5" destOrd="0" parTransId="{7BE7EA3F-F095-4017-A042-1F402D52EF6C}" sibTransId="{E02956AA-1575-4982-BC3A-B613844EEC14}"/>
    <dgm:cxn modelId="{50B9145B-BB53-4919-808E-90D00C4D2A63}" type="presOf" srcId="{C8E0FB80-58A5-4B25-82F9-CECE87747D31}" destId="{65A6D155-210D-4097-8888-F0D99995F511}" srcOrd="0" destOrd="2" presId="urn:microsoft.com/office/officeart/2005/8/layout/hList7"/>
    <dgm:cxn modelId="{9D45FB61-B57C-41AD-A9E1-2437F5E37DAF}" type="presOf" srcId="{0B87D529-5218-48F8-8612-0CDC7322630D}" destId="{E8C5F404-C596-44A1-8223-23082E3CD882}" srcOrd="0" destOrd="1" presId="urn:microsoft.com/office/officeart/2005/8/layout/hList7"/>
    <dgm:cxn modelId="{1587F665-46F3-476D-B3DA-AD9C9F5FCEFF}" type="presOf" srcId="{C3BF9B5E-F7BF-4C80-AC20-28AEA277AF80}" destId="{E8C5F404-C596-44A1-8223-23082E3CD882}" srcOrd="0" destOrd="0" presId="urn:microsoft.com/office/officeart/2005/8/layout/hList7"/>
    <dgm:cxn modelId="{E8A2F665-C95D-4F6F-9BF0-4AE2388CC0C3}" srcId="{3E8DA05C-0533-4781-B77E-0AA95177D664}" destId="{A02C77AF-99AA-4D77-AC9C-CB9CADF57EC3}" srcOrd="4" destOrd="0" parTransId="{46F2950E-AB21-4B97-8AA3-EBD75210F8BE}" sibTransId="{D73D97FA-A0D5-4C33-A711-ACC2BDDADD3A}"/>
    <dgm:cxn modelId="{C159F76E-69E0-4C9D-B3A6-00FC7676708F}" srcId="{3E8DA05C-0533-4781-B77E-0AA95177D664}" destId="{A9C6197D-62B6-4983-99B7-FAE0064C1504}" srcOrd="0" destOrd="0" parTransId="{63A52BC3-7AB7-4916-847A-AD2624FDDB31}" sibTransId="{650C8897-295B-4CEE-A1D7-4798EE80320C}"/>
    <dgm:cxn modelId="{85E66D70-9ED9-4402-B935-84FC08868338}" srcId="{A02C77AF-99AA-4D77-AC9C-CB9CADF57EC3}" destId="{82A91216-0EB2-4066-9B45-6F979F863890}" srcOrd="0" destOrd="0" parTransId="{F02B59EE-81B7-4DD1-83AC-91CB231D2428}" sibTransId="{6FFC8696-9989-4BA4-8871-F82584704023}"/>
    <dgm:cxn modelId="{21026677-3E6E-4A05-B50A-8230F43A013B}" type="presOf" srcId="{A9C6197D-62B6-4983-99B7-FAE0064C1504}" destId="{BFF4C3E3-B85A-487B-AE24-A8BFDD0EC79A}" srcOrd="0" destOrd="0" presId="urn:microsoft.com/office/officeart/2005/8/layout/hList7"/>
    <dgm:cxn modelId="{8CFB227C-1EB1-4E53-A8C9-66A0CC63D315}" srcId="{C211A2CB-F8A8-43F8-97D2-FD47FE2000D5}" destId="{EFE67DEC-147F-4FAB-8FBB-47075D25AAE2}" srcOrd="1" destOrd="0" parTransId="{905EEF12-BDD3-4096-AC19-D5D57F5529C2}" sibTransId="{74BB8FD7-AD47-44C0-81CF-99B8AA64AF81}"/>
    <dgm:cxn modelId="{16B70F7D-994D-436F-9BB1-A53E54986CDD}" type="presOf" srcId="{EFE67DEC-147F-4FAB-8FBB-47075D25AAE2}" destId="{1F5091BC-E405-426A-9AE8-7623D22ABF09}" srcOrd="1" destOrd="2" presId="urn:microsoft.com/office/officeart/2005/8/layout/hList7"/>
    <dgm:cxn modelId="{1D76B17D-AA1B-43AB-A251-8B8D50EA7F7B}" type="presOf" srcId="{284872CC-63A9-4FC2-85AA-A79A33603C82}" destId="{909BA763-6890-4428-86FA-F537A754A38E}" srcOrd="0" destOrd="0" presId="urn:microsoft.com/office/officeart/2005/8/layout/hList7"/>
    <dgm:cxn modelId="{C8943E81-60F5-4855-9DC1-DDF86766E74B}" srcId="{A02C77AF-99AA-4D77-AC9C-CB9CADF57EC3}" destId="{8E5BF963-3133-420D-BB78-F3D0841C3289}" srcOrd="1" destOrd="0" parTransId="{3A13B24B-0171-475E-B3FF-9B67DFA1C6DE}" sibTransId="{51BC6FA9-F0D7-4BA2-9A58-F34D916E1739}"/>
    <dgm:cxn modelId="{BCF66185-C17A-4073-A097-C0A58EA7F8C6}" type="presOf" srcId="{8E5BF963-3133-420D-BB78-F3D0841C3289}" destId="{2283A5F6-BF6F-42D6-88F6-53F838B2C108}" srcOrd="0" destOrd="2" presId="urn:microsoft.com/office/officeart/2005/8/layout/hList7"/>
    <dgm:cxn modelId="{8FEFBC85-912D-41F4-A5F1-FF4CBC85149B}" type="presOf" srcId="{D73D97FA-A0D5-4C33-A711-ACC2BDDADD3A}" destId="{68C52AC6-FCB0-4A44-AA65-F3C0DFBDEEC2}" srcOrd="0" destOrd="0" presId="urn:microsoft.com/office/officeart/2005/8/layout/hList7"/>
    <dgm:cxn modelId="{DE5C9987-8371-44C2-B576-248BD83EA21C}" type="presOf" srcId="{A02C77AF-99AA-4D77-AC9C-CB9CADF57EC3}" destId="{BE2BB0B7-15CD-4C80-AB5A-DBBDFC543201}" srcOrd="1" destOrd="0" presId="urn:microsoft.com/office/officeart/2005/8/layout/hList7"/>
    <dgm:cxn modelId="{589BD787-23FA-4B60-ABA7-FACB34B944E2}" type="presOf" srcId="{BB021F13-C7D8-47BD-9275-8610D72806E5}" destId="{61C18A94-133F-4EB7-958F-13F2F28EA167}" srcOrd="0" destOrd="0" presId="urn:microsoft.com/office/officeart/2005/8/layout/hList7"/>
    <dgm:cxn modelId="{D6A19A8D-D09E-46F9-A67E-ABB2FAB45A96}" type="presOf" srcId="{EF8E989D-C4DE-47F5-AB7E-4A636EA53E5A}" destId="{1F5091BC-E405-426A-9AE8-7623D22ABF09}" srcOrd="1" destOrd="1" presId="urn:microsoft.com/office/officeart/2005/8/layout/hList7"/>
    <dgm:cxn modelId="{2126FBA2-2BB4-4D58-8096-308ECF0C0334}" srcId="{8BBCD9AC-EB87-4801-B4CE-C47B5A12131A}" destId="{C8E0FB80-58A5-4B25-82F9-CECE87747D31}" srcOrd="1" destOrd="0" parTransId="{095EBFCA-A262-456E-9ABA-EAE31B14367F}" sibTransId="{B4F2E84A-DD73-4266-87FD-BA98530B5D09}"/>
    <dgm:cxn modelId="{FF38B7A4-3D87-4838-863C-C42DE1C353E8}" type="presOf" srcId="{3D488847-2386-46A3-B6F7-9E7DD2D28539}" destId="{BFF4C3E3-B85A-487B-AE24-A8BFDD0EC79A}" srcOrd="0" destOrd="1" presId="urn:microsoft.com/office/officeart/2005/8/layout/hList7"/>
    <dgm:cxn modelId="{DD5DF1A4-18B2-4427-A9C4-B0D31F3AE28A}" type="presOf" srcId="{604F0312-5E22-42D0-99BA-F64531E08BC2}" destId="{C335D14A-9BE5-420F-9528-BDF798AB723D}" srcOrd="1" destOrd="1" presId="urn:microsoft.com/office/officeart/2005/8/layout/hList7"/>
    <dgm:cxn modelId="{2BA9A9AC-084E-428C-9CA0-8ED9FEE273FD}" type="presOf" srcId="{B580BFCA-77AF-4A97-A187-13A6DB317C6D}" destId="{BFF4C3E3-B85A-487B-AE24-A8BFDD0EC79A}" srcOrd="0" destOrd="2" presId="urn:microsoft.com/office/officeart/2005/8/layout/hList7"/>
    <dgm:cxn modelId="{1E8921B0-D8E2-412F-B7A7-049BB7DA4E54}" srcId="{3E8DA05C-0533-4781-B77E-0AA95177D664}" destId="{C211A2CB-F8A8-43F8-97D2-FD47FE2000D5}" srcOrd="3" destOrd="0" parTransId="{66BC957D-A655-4CF8-9B95-24DABC3511BD}" sibTransId="{BB021F13-C7D8-47BD-9275-8610D72806E5}"/>
    <dgm:cxn modelId="{503250B2-3330-4727-9DE1-2F43B2513E26}" type="presOf" srcId="{604F0312-5E22-42D0-99BA-F64531E08BC2}" destId="{65A6D155-210D-4097-8888-F0D99995F511}" srcOrd="0" destOrd="1" presId="urn:microsoft.com/office/officeart/2005/8/layout/hList7"/>
    <dgm:cxn modelId="{28CB49B6-9B91-47A9-A06E-D9A1BBA5FB12}" srcId="{3E8DA05C-0533-4781-B77E-0AA95177D664}" destId="{C0D9ACB0-8E88-4C7A-9BED-3A7D2B95317D}" srcOrd="2" destOrd="0" parTransId="{61CBE3BE-2189-41DF-AF78-B209EB015EC9}" sibTransId="{F27E2F00-D0C1-440E-A39D-F776940E3B34}"/>
    <dgm:cxn modelId="{6965F5B9-C1E4-459B-95A3-1A52F70D61AB}" type="presOf" srcId="{B56FE54A-E7CB-4ACB-A56F-78CF2B1C480F}" destId="{C9BD2984-29CF-421F-9724-612010955D54}" srcOrd="0" destOrd="1" presId="urn:microsoft.com/office/officeart/2005/8/layout/hList7"/>
    <dgm:cxn modelId="{56D077BB-3D9F-44D8-A2A5-F1FB9BA05380}" type="presOf" srcId="{3E8DA05C-0533-4781-B77E-0AA95177D664}" destId="{AF4E1D0E-1AC8-4F8D-908C-8C9C56606C1D}" srcOrd="0" destOrd="0" presId="urn:microsoft.com/office/officeart/2005/8/layout/hList7"/>
    <dgm:cxn modelId="{EEC2E7BB-539F-482C-83F4-6BFC56ECF756}" srcId="{8BBCD9AC-EB87-4801-B4CE-C47B5A12131A}" destId="{604F0312-5E22-42D0-99BA-F64531E08BC2}" srcOrd="0" destOrd="0" parTransId="{5092B597-9565-47E6-8CFC-5A1FAA0680AC}" sibTransId="{68194556-9F47-4587-B456-60FEF08F6412}"/>
    <dgm:cxn modelId="{7CE6BABC-77A6-4D09-8C6B-65A1CF315D6F}" type="presOf" srcId="{82A91216-0EB2-4066-9B45-6F979F863890}" destId="{BE2BB0B7-15CD-4C80-AB5A-DBBDFC543201}" srcOrd="1" destOrd="1" presId="urn:microsoft.com/office/officeart/2005/8/layout/hList7"/>
    <dgm:cxn modelId="{61AB71C0-A5A0-4BA7-A779-2AA98E0D685A}" type="presOf" srcId="{8BBCD9AC-EB87-4801-B4CE-C47B5A12131A}" destId="{65A6D155-210D-4097-8888-F0D99995F511}" srcOrd="0" destOrd="0" presId="urn:microsoft.com/office/officeart/2005/8/layout/hList7"/>
    <dgm:cxn modelId="{78A343CA-1500-44DA-A1FB-DC03801D2A70}" type="presOf" srcId="{C0D9ACB0-8E88-4C7A-9BED-3A7D2B95317D}" destId="{06A43CDE-BFB3-4469-933E-48C5B78BC286}" srcOrd="1" destOrd="0" presId="urn:microsoft.com/office/officeart/2005/8/layout/hList7"/>
    <dgm:cxn modelId="{9DF334CB-5FF9-4DA0-9B06-48E236A24DA9}" type="presOf" srcId="{C211A2CB-F8A8-43F8-97D2-FD47FE2000D5}" destId="{6779C2A2-CC76-4B0E-8DDC-4761CAFB30DD}" srcOrd="0" destOrd="0" presId="urn:microsoft.com/office/officeart/2005/8/layout/hList7"/>
    <dgm:cxn modelId="{C2803EDB-4660-47B0-8403-674232CA7EF8}" type="presOf" srcId="{B56FE54A-E7CB-4ACB-A56F-78CF2B1C480F}" destId="{06A43CDE-BFB3-4469-933E-48C5B78BC286}" srcOrd="1" destOrd="1" presId="urn:microsoft.com/office/officeart/2005/8/layout/hList7"/>
    <dgm:cxn modelId="{49CB9DE0-D6D3-4DE0-B9FE-7860E8EACF33}" type="presOf" srcId="{8E5BF963-3133-420D-BB78-F3D0841C3289}" destId="{BE2BB0B7-15CD-4C80-AB5A-DBBDFC543201}" srcOrd="1" destOrd="2" presId="urn:microsoft.com/office/officeart/2005/8/layout/hList7"/>
    <dgm:cxn modelId="{36FD1BE1-F256-438B-9836-8FBF8EA01078}" type="presOf" srcId="{EF8E989D-C4DE-47F5-AB7E-4A636EA53E5A}" destId="{6779C2A2-CC76-4B0E-8DDC-4761CAFB30DD}" srcOrd="0" destOrd="1" presId="urn:microsoft.com/office/officeart/2005/8/layout/hList7"/>
    <dgm:cxn modelId="{548F9BE2-ED2D-4660-AAF7-F752510F470C}" type="presOf" srcId="{8BBCD9AC-EB87-4801-B4CE-C47B5A12131A}" destId="{C335D14A-9BE5-420F-9528-BDF798AB723D}" srcOrd="1" destOrd="0" presId="urn:microsoft.com/office/officeart/2005/8/layout/hList7"/>
    <dgm:cxn modelId="{5A4DC7E2-44AD-426B-9AC8-925D740DFA65}" type="presOf" srcId="{3D488847-2386-46A3-B6F7-9E7DD2D28539}" destId="{5D3D25A5-D87E-4664-85ED-2043C25A9CA6}" srcOrd="1" destOrd="1" presId="urn:microsoft.com/office/officeart/2005/8/layout/hList7"/>
    <dgm:cxn modelId="{77A63BE7-7E2F-427B-8462-5D926ECCDB5D}" srcId="{C3BF9B5E-F7BF-4C80-AC20-28AEA277AF80}" destId="{D0001549-1108-461A-86E2-25A55BA75A5D}" srcOrd="1" destOrd="0" parTransId="{4C27B5B2-3E42-4FB2-9E90-94A700970FD1}" sibTransId="{63E05863-B1B2-4CDC-9499-017A80D3431F}"/>
    <dgm:cxn modelId="{DB3983EF-BFA5-440C-860B-9373A499ADA9}" type="presOf" srcId="{C0D9ACB0-8E88-4C7A-9BED-3A7D2B95317D}" destId="{C9BD2984-29CF-421F-9724-612010955D54}" srcOrd="0" destOrd="0" presId="urn:microsoft.com/office/officeart/2005/8/layout/hList7"/>
    <dgm:cxn modelId="{4FD91CF0-912C-4745-8C4B-D55AF4FED3B3}" type="presOf" srcId="{650C8897-295B-4CEE-A1D7-4798EE80320C}" destId="{F8DF8F15-0B0E-47AB-8097-E2250B09C444}" srcOrd="0" destOrd="0" presId="urn:microsoft.com/office/officeart/2005/8/layout/hList7"/>
    <dgm:cxn modelId="{7525AFF1-CC4E-45F7-A378-45087D0AC047}" srcId="{A9C6197D-62B6-4983-99B7-FAE0064C1504}" destId="{B580BFCA-77AF-4A97-A187-13A6DB317C6D}" srcOrd="1" destOrd="0" parTransId="{15080868-0052-41F7-9B37-7B6B91A35CD8}" sibTransId="{D37434F7-57A8-47B9-94CE-AB209C23B25F}"/>
    <dgm:cxn modelId="{04261CF6-EBBB-4A96-804E-25E7AA56A748}" srcId="{C3BF9B5E-F7BF-4C80-AC20-28AEA277AF80}" destId="{0B87D529-5218-48F8-8612-0CDC7322630D}" srcOrd="0" destOrd="0" parTransId="{50DCFB4C-87CC-46FF-94A5-B0A47EAAC6CF}" sibTransId="{FFDEA6AA-20D6-4D1E-BF9D-5B49C3DC64AD}"/>
    <dgm:cxn modelId="{00D88EF9-760F-4E82-8BCF-81452360EE31}" type="presOf" srcId="{0B87D529-5218-48F8-8612-0CDC7322630D}" destId="{550AB89C-72AA-40A8-8126-6EEEE0D065E9}" srcOrd="1" destOrd="1" presId="urn:microsoft.com/office/officeart/2005/8/layout/hList7"/>
    <dgm:cxn modelId="{B9E0D7F9-2ACE-4407-A3C0-47A95F59CC0E}" type="presOf" srcId="{F27E2F00-D0C1-440E-A39D-F776940E3B34}" destId="{2100AD20-9DF7-4EFF-B988-32B3E9DC8C40}" srcOrd="0" destOrd="0" presId="urn:microsoft.com/office/officeart/2005/8/layout/hList7"/>
    <dgm:cxn modelId="{A7AC52FA-1F77-4871-9806-33B2B10157BC}" type="presOf" srcId="{82A91216-0EB2-4066-9B45-6F979F863890}" destId="{2283A5F6-BF6F-42D6-88F6-53F838B2C108}" srcOrd="0" destOrd="1" presId="urn:microsoft.com/office/officeart/2005/8/layout/hList7"/>
    <dgm:cxn modelId="{BB262C9D-B788-4D24-A5B9-BAFBE8070F16}" type="presParOf" srcId="{AF4E1D0E-1AC8-4F8D-908C-8C9C56606C1D}" destId="{09D50B14-C0CA-41BF-B884-B7ED01DD58B2}" srcOrd="0" destOrd="0" presId="urn:microsoft.com/office/officeart/2005/8/layout/hList7"/>
    <dgm:cxn modelId="{FDCB3956-AE4C-4D89-B837-4A3ED7C41BEB}" type="presParOf" srcId="{AF4E1D0E-1AC8-4F8D-908C-8C9C56606C1D}" destId="{56834FD1-F592-40BE-A6B6-093AD0E2E180}" srcOrd="1" destOrd="0" presId="urn:microsoft.com/office/officeart/2005/8/layout/hList7"/>
    <dgm:cxn modelId="{5D7DDC85-5BB8-43F4-B12B-101F82138E7E}" type="presParOf" srcId="{56834FD1-F592-40BE-A6B6-093AD0E2E180}" destId="{28725BB1-A3EC-4216-A068-9D1A268BE35E}" srcOrd="0" destOrd="0" presId="urn:microsoft.com/office/officeart/2005/8/layout/hList7"/>
    <dgm:cxn modelId="{19B38CA4-285E-412E-9635-8E40752B76D1}" type="presParOf" srcId="{28725BB1-A3EC-4216-A068-9D1A268BE35E}" destId="{BFF4C3E3-B85A-487B-AE24-A8BFDD0EC79A}" srcOrd="0" destOrd="0" presId="urn:microsoft.com/office/officeart/2005/8/layout/hList7"/>
    <dgm:cxn modelId="{53D8B2AC-1D9D-489C-8085-5243635608E7}" type="presParOf" srcId="{28725BB1-A3EC-4216-A068-9D1A268BE35E}" destId="{5D3D25A5-D87E-4664-85ED-2043C25A9CA6}" srcOrd="1" destOrd="0" presId="urn:microsoft.com/office/officeart/2005/8/layout/hList7"/>
    <dgm:cxn modelId="{783B0D60-8753-4D0C-95C5-7C3C2D7C6E79}" type="presParOf" srcId="{28725BB1-A3EC-4216-A068-9D1A268BE35E}" destId="{8C12F50F-32C1-4239-BA7C-C80B496E4739}" srcOrd="2" destOrd="0" presId="urn:microsoft.com/office/officeart/2005/8/layout/hList7"/>
    <dgm:cxn modelId="{B581000E-C70A-4B85-A439-B4CAA62A139E}" type="presParOf" srcId="{28725BB1-A3EC-4216-A068-9D1A268BE35E}" destId="{7A11D8F6-5693-44DF-9895-8B867F611EC2}" srcOrd="3" destOrd="0" presId="urn:microsoft.com/office/officeart/2005/8/layout/hList7"/>
    <dgm:cxn modelId="{D334A9D5-B702-4C63-97D6-690B4CD7FA06}" type="presParOf" srcId="{56834FD1-F592-40BE-A6B6-093AD0E2E180}" destId="{F8DF8F15-0B0E-47AB-8097-E2250B09C444}" srcOrd="1" destOrd="0" presId="urn:microsoft.com/office/officeart/2005/8/layout/hList7"/>
    <dgm:cxn modelId="{E086208B-F77B-47A0-8BF5-0A4744CCAFE4}" type="presParOf" srcId="{56834FD1-F592-40BE-A6B6-093AD0E2E180}" destId="{70C72F38-A3CF-4234-B4DF-18C98D866ADD}" srcOrd="2" destOrd="0" presId="urn:microsoft.com/office/officeart/2005/8/layout/hList7"/>
    <dgm:cxn modelId="{1F1ACFB2-AF0A-4BB0-85C6-AA17BC690781}" type="presParOf" srcId="{70C72F38-A3CF-4234-B4DF-18C98D866ADD}" destId="{E8C5F404-C596-44A1-8223-23082E3CD882}" srcOrd="0" destOrd="0" presId="urn:microsoft.com/office/officeart/2005/8/layout/hList7"/>
    <dgm:cxn modelId="{924276F7-3611-43CC-BB3A-81F318109F4C}" type="presParOf" srcId="{70C72F38-A3CF-4234-B4DF-18C98D866ADD}" destId="{550AB89C-72AA-40A8-8126-6EEEE0D065E9}" srcOrd="1" destOrd="0" presId="urn:microsoft.com/office/officeart/2005/8/layout/hList7"/>
    <dgm:cxn modelId="{D3EDD788-AF79-4E45-BD98-675DB5050617}" type="presParOf" srcId="{70C72F38-A3CF-4234-B4DF-18C98D866ADD}" destId="{2B5F4516-39A4-45E4-84F0-E856E53B6126}" srcOrd="2" destOrd="0" presId="urn:microsoft.com/office/officeart/2005/8/layout/hList7"/>
    <dgm:cxn modelId="{EE9D3BA0-BD4B-41FA-A42B-A2DAB558A32D}" type="presParOf" srcId="{70C72F38-A3CF-4234-B4DF-18C98D866ADD}" destId="{E54A196A-283A-404B-82EE-91D5114F69E0}" srcOrd="3" destOrd="0" presId="urn:microsoft.com/office/officeart/2005/8/layout/hList7"/>
    <dgm:cxn modelId="{4E2BEE2D-BBF5-4191-96E2-B21EF7493C14}" type="presParOf" srcId="{56834FD1-F592-40BE-A6B6-093AD0E2E180}" destId="{909BA763-6890-4428-86FA-F537A754A38E}" srcOrd="3" destOrd="0" presId="urn:microsoft.com/office/officeart/2005/8/layout/hList7"/>
    <dgm:cxn modelId="{E5F25DCB-45C9-4C06-BC34-D9599660D735}" type="presParOf" srcId="{56834FD1-F592-40BE-A6B6-093AD0E2E180}" destId="{33D2688E-D2B0-4750-9800-C4C673F3CC04}" srcOrd="4" destOrd="0" presId="urn:microsoft.com/office/officeart/2005/8/layout/hList7"/>
    <dgm:cxn modelId="{B735BF28-FDFF-478C-B6EF-CC32A0107B56}" type="presParOf" srcId="{33D2688E-D2B0-4750-9800-C4C673F3CC04}" destId="{C9BD2984-29CF-421F-9724-612010955D54}" srcOrd="0" destOrd="0" presId="urn:microsoft.com/office/officeart/2005/8/layout/hList7"/>
    <dgm:cxn modelId="{2A2764A7-5343-4BBD-A172-DD70B0677C9C}" type="presParOf" srcId="{33D2688E-D2B0-4750-9800-C4C673F3CC04}" destId="{06A43CDE-BFB3-4469-933E-48C5B78BC286}" srcOrd="1" destOrd="0" presId="urn:microsoft.com/office/officeart/2005/8/layout/hList7"/>
    <dgm:cxn modelId="{2521DD5B-927E-42B8-8646-B6B9B9BD2AAA}" type="presParOf" srcId="{33D2688E-D2B0-4750-9800-C4C673F3CC04}" destId="{9B51923A-BA8F-49E7-ADB6-F32FE59392B3}" srcOrd="2" destOrd="0" presId="urn:microsoft.com/office/officeart/2005/8/layout/hList7"/>
    <dgm:cxn modelId="{8D0002CE-2FFC-4F8B-9716-286A2F1C7833}" type="presParOf" srcId="{33D2688E-D2B0-4750-9800-C4C673F3CC04}" destId="{8C1D5B5F-21F0-42BB-B732-9ADDF6909460}" srcOrd="3" destOrd="0" presId="urn:microsoft.com/office/officeart/2005/8/layout/hList7"/>
    <dgm:cxn modelId="{7080C467-053D-4476-AACD-EA6043056B45}" type="presParOf" srcId="{56834FD1-F592-40BE-A6B6-093AD0E2E180}" destId="{2100AD20-9DF7-4EFF-B988-32B3E9DC8C40}" srcOrd="5" destOrd="0" presId="urn:microsoft.com/office/officeart/2005/8/layout/hList7"/>
    <dgm:cxn modelId="{13CD2E4B-6E32-4193-B0E7-3C76C5BF6A3C}" type="presParOf" srcId="{56834FD1-F592-40BE-A6B6-093AD0E2E180}" destId="{7495E479-D56F-445D-83FD-33952BB96190}" srcOrd="6" destOrd="0" presId="urn:microsoft.com/office/officeart/2005/8/layout/hList7"/>
    <dgm:cxn modelId="{8E07BDF8-FBF7-4712-A026-68B7D992486D}" type="presParOf" srcId="{7495E479-D56F-445D-83FD-33952BB96190}" destId="{6779C2A2-CC76-4B0E-8DDC-4761CAFB30DD}" srcOrd="0" destOrd="0" presId="urn:microsoft.com/office/officeart/2005/8/layout/hList7"/>
    <dgm:cxn modelId="{18E1519E-84AD-4E34-92FB-5954494C6178}" type="presParOf" srcId="{7495E479-D56F-445D-83FD-33952BB96190}" destId="{1F5091BC-E405-426A-9AE8-7623D22ABF09}" srcOrd="1" destOrd="0" presId="urn:microsoft.com/office/officeart/2005/8/layout/hList7"/>
    <dgm:cxn modelId="{AB19E18A-8D60-4153-9D08-833976A4435D}" type="presParOf" srcId="{7495E479-D56F-445D-83FD-33952BB96190}" destId="{775D0545-D441-4102-86DF-D7A0FE306655}" srcOrd="2" destOrd="0" presId="urn:microsoft.com/office/officeart/2005/8/layout/hList7"/>
    <dgm:cxn modelId="{F8718EAF-2C84-4036-86F4-08496F27E4E2}" type="presParOf" srcId="{7495E479-D56F-445D-83FD-33952BB96190}" destId="{30D1F27F-CD14-4C8A-9804-498E1D64756E}" srcOrd="3" destOrd="0" presId="urn:microsoft.com/office/officeart/2005/8/layout/hList7"/>
    <dgm:cxn modelId="{21102E39-AE1F-40B0-AE18-DEF31864232B}" type="presParOf" srcId="{56834FD1-F592-40BE-A6B6-093AD0E2E180}" destId="{61C18A94-133F-4EB7-958F-13F2F28EA167}" srcOrd="7" destOrd="0" presId="urn:microsoft.com/office/officeart/2005/8/layout/hList7"/>
    <dgm:cxn modelId="{A3EFB14C-92FB-4E61-BD21-AF98EF69AE25}" type="presParOf" srcId="{56834FD1-F592-40BE-A6B6-093AD0E2E180}" destId="{BEC67811-4E03-4EE4-B490-417A5A7F9B8D}" srcOrd="8" destOrd="0" presId="urn:microsoft.com/office/officeart/2005/8/layout/hList7"/>
    <dgm:cxn modelId="{B2FEF001-2943-4069-9B99-2BB176D0BBF0}" type="presParOf" srcId="{BEC67811-4E03-4EE4-B490-417A5A7F9B8D}" destId="{2283A5F6-BF6F-42D6-88F6-53F838B2C108}" srcOrd="0" destOrd="0" presId="urn:microsoft.com/office/officeart/2005/8/layout/hList7"/>
    <dgm:cxn modelId="{DD67690A-8C42-4460-A712-C5DCE3A91E88}" type="presParOf" srcId="{BEC67811-4E03-4EE4-B490-417A5A7F9B8D}" destId="{BE2BB0B7-15CD-4C80-AB5A-DBBDFC543201}" srcOrd="1" destOrd="0" presId="urn:microsoft.com/office/officeart/2005/8/layout/hList7"/>
    <dgm:cxn modelId="{433429D0-91FA-4FA4-8E8C-983817FDF61E}" type="presParOf" srcId="{BEC67811-4E03-4EE4-B490-417A5A7F9B8D}" destId="{0FB7D096-B614-4D95-870B-78C1BDF1B9D5}" srcOrd="2" destOrd="0" presId="urn:microsoft.com/office/officeart/2005/8/layout/hList7"/>
    <dgm:cxn modelId="{392BDD7E-AF6E-4B85-931F-6BA905DEADB6}" type="presParOf" srcId="{BEC67811-4E03-4EE4-B490-417A5A7F9B8D}" destId="{34424729-9A75-41B5-99C4-B1EA55E226A6}" srcOrd="3" destOrd="0" presId="urn:microsoft.com/office/officeart/2005/8/layout/hList7"/>
    <dgm:cxn modelId="{F49B1220-9309-4A06-AC6F-A0138E8250CC}" type="presParOf" srcId="{56834FD1-F592-40BE-A6B6-093AD0E2E180}" destId="{68C52AC6-FCB0-4A44-AA65-F3C0DFBDEEC2}" srcOrd="9" destOrd="0" presId="urn:microsoft.com/office/officeart/2005/8/layout/hList7"/>
    <dgm:cxn modelId="{2D183D84-44BD-4F40-B89F-97FC93D957BE}" type="presParOf" srcId="{56834FD1-F592-40BE-A6B6-093AD0E2E180}" destId="{6A63657F-76A7-4A3F-9933-2B73BC56A437}" srcOrd="10" destOrd="0" presId="urn:microsoft.com/office/officeart/2005/8/layout/hList7"/>
    <dgm:cxn modelId="{32B88260-D01C-4920-9BED-CBD390F8D5C7}" type="presParOf" srcId="{6A63657F-76A7-4A3F-9933-2B73BC56A437}" destId="{65A6D155-210D-4097-8888-F0D99995F511}" srcOrd="0" destOrd="0" presId="urn:microsoft.com/office/officeart/2005/8/layout/hList7"/>
    <dgm:cxn modelId="{9DCDAF3A-94BF-4B72-8642-B163CE2DF028}" type="presParOf" srcId="{6A63657F-76A7-4A3F-9933-2B73BC56A437}" destId="{C335D14A-9BE5-420F-9528-BDF798AB723D}" srcOrd="1" destOrd="0" presId="urn:microsoft.com/office/officeart/2005/8/layout/hList7"/>
    <dgm:cxn modelId="{C881CD52-F2F2-4154-9AF5-0113ACECCD95}" type="presParOf" srcId="{6A63657F-76A7-4A3F-9933-2B73BC56A437}" destId="{6A8163CE-3DE1-4BA4-A8BE-80A096A1C930}" srcOrd="2" destOrd="0" presId="urn:microsoft.com/office/officeart/2005/8/layout/hList7"/>
    <dgm:cxn modelId="{7767450A-43AE-40F4-B63C-D2C03DA2A332}" type="presParOf" srcId="{6A63657F-76A7-4A3F-9933-2B73BC56A437}" destId="{6537C8DB-4F5F-47B2-9770-DB3EE2B7B95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39D15C-CAF8-4578-90C0-C55DBCADD9C1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5B074B1C-880A-41F9-AE30-4C7EC720B4E8}">
      <dgm:prSet phldrT="[Text]" phldr="0"/>
      <dgm:spPr/>
      <dgm:t>
        <a:bodyPr/>
        <a:lstStyle/>
        <a:p>
          <a:r>
            <a:rPr lang="en-GB" dirty="0"/>
            <a:t>Learn bass part for unison singing </a:t>
          </a:r>
        </a:p>
      </dgm:t>
    </dgm:pt>
    <dgm:pt modelId="{18EAA2FE-962E-4FA6-BDA3-DAF70C139509}" type="parTrans" cxnId="{B1657647-C8E7-4D45-A07B-6EB9C6BDEC6B}">
      <dgm:prSet/>
      <dgm:spPr/>
      <dgm:t>
        <a:bodyPr/>
        <a:lstStyle/>
        <a:p>
          <a:endParaRPr lang="en-GB"/>
        </a:p>
      </dgm:t>
    </dgm:pt>
    <dgm:pt modelId="{4D4E046F-B6E0-4AEB-9A45-758D0F15DE61}" type="sibTrans" cxnId="{B1657647-C8E7-4D45-A07B-6EB9C6BDEC6B}">
      <dgm:prSet/>
      <dgm:spPr/>
      <dgm:t>
        <a:bodyPr/>
        <a:lstStyle/>
        <a:p>
          <a:endParaRPr lang="en-GB"/>
        </a:p>
      </dgm:t>
    </dgm:pt>
    <dgm:pt modelId="{A4AECD5B-8C81-4EDD-97F2-A3ECC0946718}">
      <dgm:prSet phldrT="[Text]" phldr="0"/>
      <dgm:spPr/>
      <dgm:t>
        <a:bodyPr/>
        <a:lstStyle/>
        <a:p>
          <a:r>
            <a:rPr lang="en-GB" dirty="0"/>
            <a:t>Learn middle and upper parts for 3 part singing </a:t>
          </a:r>
        </a:p>
      </dgm:t>
    </dgm:pt>
    <dgm:pt modelId="{E6FDB6AD-B454-46DF-ACBF-F77DFC817742}" type="parTrans" cxnId="{CC873E98-9CE5-45F9-8031-3B6FE6D933E5}">
      <dgm:prSet/>
      <dgm:spPr/>
      <dgm:t>
        <a:bodyPr/>
        <a:lstStyle/>
        <a:p>
          <a:endParaRPr lang="en-GB"/>
        </a:p>
      </dgm:t>
    </dgm:pt>
    <dgm:pt modelId="{3EAFB62C-6BFF-45E1-8D95-70776CBA5B00}" type="sibTrans" cxnId="{CC873E98-9CE5-45F9-8031-3B6FE6D933E5}">
      <dgm:prSet/>
      <dgm:spPr/>
      <dgm:t>
        <a:bodyPr/>
        <a:lstStyle/>
        <a:p>
          <a:endParaRPr lang="en-GB"/>
        </a:p>
      </dgm:t>
    </dgm:pt>
    <dgm:pt modelId="{36B848EF-6DF5-4A24-8B00-BDA00C7D85F3}">
      <dgm:prSet phldrT="[Text]" phldr="0"/>
      <dgm:spPr/>
      <dgm:t>
        <a:bodyPr/>
        <a:lstStyle/>
        <a:p>
          <a:r>
            <a:rPr lang="en-GB" dirty="0"/>
            <a:t>Canon at 2 beats (if you count in crotchets)</a:t>
          </a:r>
        </a:p>
      </dgm:t>
    </dgm:pt>
    <dgm:pt modelId="{2A664D5C-90E8-48BB-81B4-7F9135E34F03}" type="parTrans" cxnId="{1AF385BE-F972-402D-890F-63127422B7F6}">
      <dgm:prSet/>
      <dgm:spPr/>
      <dgm:t>
        <a:bodyPr/>
        <a:lstStyle/>
        <a:p>
          <a:endParaRPr lang="en-GB"/>
        </a:p>
      </dgm:t>
    </dgm:pt>
    <dgm:pt modelId="{79BB8D99-41D4-4DA7-B3B7-410FCF5ABBA1}" type="sibTrans" cxnId="{1AF385BE-F972-402D-890F-63127422B7F6}">
      <dgm:prSet/>
      <dgm:spPr/>
      <dgm:t>
        <a:bodyPr/>
        <a:lstStyle/>
        <a:p>
          <a:endParaRPr lang="en-GB"/>
        </a:p>
      </dgm:t>
    </dgm:pt>
    <dgm:pt modelId="{3467CC2B-D82D-4AA9-9CD8-4F9DD1E8DBD9}">
      <dgm:prSet phldrT="[Text]" phldr="0"/>
      <dgm:spPr/>
      <dgm:t>
        <a:bodyPr/>
        <a:lstStyle/>
        <a:p>
          <a:r>
            <a:rPr lang="en-GB" dirty="0"/>
            <a:t>Listen and copy</a:t>
          </a:r>
        </a:p>
      </dgm:t>
    </dgm:pt>
    <dgm:pt modelId="{AB6EA959-E631-4F99-A8B3-2216ABC28E79}" type="parTrans" cxnId="{CC5F7408-213E-4CD4-80B1-015E5DF609DA}">
      <dgm:prSet/>
      <dgm:spPr/>
      <dgm:t>
        <a:bodyPr/>
        <a:lstStyle/>
        <a:p>
          <a:endParaRPr lang="en-GB"/>
        </a:p>
      </dgm:t>
    </dgm:pt>
    <dgm:pt modelId="{8D24E826-4576-41FE-84B7-64DA508102CE}" type="sibTrans" cxnId="{CC5F7408-213E-4CD4-80B1-015E5DF609DA}">
      <dgm:prSet/>
      <dgm:spPr/>
      <dgm:t>
        <a:bodyPr/>
        <a:lstStyle/>
        <a:p>
          <a:endParaRPr lang="en-GB"/>
        </a:p>
      </dgm:t>
    </dgm:pt>
    <dgm:pt modelId="{B48A0BB3-C85C-4284-AAEE-AF02668B83FB}">
      <dgm:prSet phldrT="[Text]" phldr="0"/>
      <dgm:spPr/>
      <dgm:t>
        <a:bodyPr/>
        <a:lstStyle/>
        <a:p>
          <a:r>
            <a:rPr lang="en-GB"/>
            <a:t>Sing and clap</a:t>
          </a:r>
          <a:endParaRPr lang="en-GB" dirty="0"/>
        </a:p>
      </dgm:t>
    </dgm:pt>
    <dgm:pt modelId="{C30A7D9A-4ED2-4DE0-BD12-0F50546056F5}" type="parTrans" cxnId="{64D6A4B7-CCBE-49A4-B4D8-CD5B79D2B360}">
      <dgm:prSet/>
      <dgm:spPr/>
      <dgm:t>
        <a:bodyPr/>
        <a:lstStyle/>
        <a:p>
          <a:endParaRPr lang="en-GB"/>
        </a:p>
      </dgm:t>
    </dgm:pt>
    <dgm:pt modelId="{D019A297-639F-4121-8FDA-22A04CF28A24}" type="sibTrans" cxnId="{64D6A4B7-CCBE-49A4-B4D8-CD5B79D2B360}">
      <dgm:prSet/>
      <dgm:spPr/>
      <dgm:t>
        <a:bodyPr/>
        <a:lstStyle/>
        <a:p>
          <a:endParaRPr lang="en-GB"/>
        </a:p>
      </dgm:t>
    </dgm:pt>
    <dgm:pt modelId="{04130AEC-9AD9-4CD9-A9BB-A53A2538F770}">
      <dgm:prSet phldrT="[Text]" phldr="0"/>
      <dgm:spPr/>
      <dgm:t>
        <a:bodyPr/>
        <a:lstStyle/>
        <a:p>
          <a:r>
            <a:rPr lang="en-GB" dirty="0"/>
            <a:t>Sing bass and middle part in rhythmic unison</a:t>
          </a:r>
        </a:p>
      </dgm:t>
    </dgm:pt>
    <dgm:pt modelId="{C9E35586-2CDC-42EA-9E59-1D28D278460B}" type="parTrans" cxnId="{9B2995F4-90E0-475A-95A8-AD30E6CCF4EB}">
      <dgm:prSet/>
      <dgm:spPr/>
      <dgm:t>
        <a:bodyPr/>
        <a:lstStyle/>
        <a:p>
          <a:endParaRPr lang="en-GB"/>
        </a:p>
      </dgm:t>
    </dgm:pt>
    <dgm:pt modelId="{94617253-3F1F-4C29-B4B5-3E0410DD0412}" type="sibTrans" cxnId="{9B2995F4-90E0-475A-95A8-AD30E6CCF4EB}">
      <dgm:prSet/>
      <dgm:spPr/>
      <dgm:t>
        <a:bodyPr/>
        <a:lstStyle/>
        <a:p>
          <a:endParaRPr lang="en-GB"/>
        </a:p>
      </dgm:t>
    </dgm:pt>
    <dgm:pt modelId="{24C6085A-A8CD-447F-AC1A-6E4EAAB68615}">
      <dgm:prSet phldrT="[Text]" phldr="0"/>
      <dgm:spPr/>
      <dgm:t>
        <a:bodyPr/>
        <a:lstStyle/>
        <a:p>
          <a:r>
            <a:rPr lang="en-GB" dirty="0"/>
            <a:t>Sing bass, middle and upper parts in rhythm unison</a:t>
          </a:r>
        </a:p>
      </dgm:t>
    </dgm:pt>
    <dgm:pt modelId="{9965A5BC-A6E2-4221-B58C-E8D2E6B81872}" type="parTrans" cxnId="{5F35B220-8212-4837-B9DC-F6FDA637A7AC}">
      <dgm:prSet/>
      <dgm:spPr/>
      <dgm:t>
        <a:bodyPr/>
        <a:lstStyle/>
        <a:p>
          <a:endParaRPr lang="en-GB"/>
        </a:p>
      </dgm:t>
    </dgm:pt>
    <dgm:pt modelId="{11443AFB-1B84-4D6E-A2EA-3FE208AFAB3A}" type="sibTrans" cxnId="{5F35B220-8212-4837-B9DC-F6FDA637A7AC}">
      <dgm:prSet/>
      <dgm:spPr/>
      <dgm:t>
        <a:bodyPr/>
        <a:lstStyle/>
        <a:p>
          <a:endParaRPr lang="en-GB"/>
        </a:p>
      </dgm:t>
    </dgm:pt>
    <dgm:pt modelId="{1A350019-0A27-4970-9066-AC70FD4256F0}">
      <dgm:prSet phldrT="[Text]" phldr="0"/>
      <dgm:spPr/>
      <dgm:t>
        <a:bodyPr/>
        <a:lstStyle/>
        <a:p>
          <a:r>
            <a:rPr lang="en-GB" dirty="0"/>
            <a:t>Bass line only</a:t>
          </a:r>
        </a:p>
      </dgm:t>
    </dgm:pt>
    <dgm:pt modelId="{6021C0FC-C922-4813-AB25-EE8BB9677940}" type="parTrans" cxnId="{E7A319B5-4C9C-43C6-9DB2-D05AF7A82AEF}">
      <dgm:prSet/>
      <dgm:spPr/>
      <dgm:t>
        <a:bodyPr/>
        <a:lstStyle/>
        <a:p>
          <a:endParaRPr lang="en-GB"/>
        </a:p>
      </dgm:t>
    </dgm:pt>
    <dgm:pt modelId="{B0537403-8EB1-4925-AECE-FBEC9E424AB6}" type="sibTrans" cxnId="{E7A319B5-4C9C-43C6-9DB2-D05AF7A82AEF}">
      <dgm:prSet/>
      <dgm:spPr/>
      <dgm:t>
        <a:bodyPr/>
        <a:lstStyle/>
        <a:p>
          <a:endParaRPr lang="en-GB"/>
        </a:p>
      </dgm:t>
    </dgm:pt>
    <dgm:pt modelId="{F760002F-406C-4B3E-A6A3-D50BC238D5B7}">
      <dgm:prSet phldrT="[Text]" phldr="0"/>
      <dgm:spPr/>
      <dgm:t>
        <a:bodyPr/>
        <a:lstStyle/>
        <a:p>
          <a:r>
            <a:rPr lang="en-GB" dirty="0"/>
            <a:t>bass with middle and upper as echo</a:t>
          </a:r>
        </a:p>
      </dgm:t>
    </dgm:pt>
    <dgm:pt modelId="{BC9E3DD6-9DA1-4FDB-89C6-B678743179DC}" type="parTrans" cxnId="{69928242-208D-4D07-8C30-997D9E300323}">
      <dgm:prSet/>
      <dgm:spPr/>
      <dgm:t>
        <a:bodyPr/>
        <a:lstStyle/>
        <a:p>
          <a:endParaRPr lang="en-GB"/>
        </a:p>
      </dgm:t>
    </dgm:pt>
    <dgm:pt modelId="{CA99D4DC-A30A-4A77-AC8D-A6FD9BF432D1}" type="sibTrans" cxnId="{69928242-208D-4D07-8C30-997D9E300323}">
      <dgm:prSet/>
      <dgm:spPr/>
      <dgm:t>
        <a:bodyPr/>
        <a:lstStyle/>
        <a:p>
          <a:endParaRPr lang="en-GB"/>
        </a:p>
      </dgm:t>
    </dgm:pt>
    <dgm:pt modelId="{7F4DE651-9CE6-42EE-AD2C-54216DFEB418}" type="pres">
      <dgm:prSet presAssocID="{1539D15C-CAF8-4578-90C0-C55DBCADD9C1}" presName="Name0" presStyleCnt="0">
        <dgm:presLayoutVars>
          <dgm:dir/>
          <dgm:resizeHandles val="exact"/>
        </dgm:presLayoutVars>
      </dgm:prSet>
      <dgm:spPr/>
    </dgm:pt>
    <dgm:pt modelId="{2689628F-2400-45A2-9D3E-9BC02EDD49BD}" type="pres">
      <dgm:prSet presAssocID="{5B074B1C-880A-41F9-AE30-4C7EC720B4E8}" presName="node" presStyleLbl="node1" presStyleIdx="0" presStyleCnt="3">
        <dgm:presLayoutVars>
          <dgm:bulletEnabled val="1"/>
        </dgm:presLayoutVars>
      </dgm:prSet>
      <dgm:spPr/>
    </dgm:pt>
    <dgm:pt modelId="{9A76B2AB-5637-445E-96B4-0C6E2D65CA4E}" type="pres">
      <dgm:prSet presAssocID="{4D4E046F-B6E0-4AEB-9A45-758D0F15DE61}" presName="sibTrans" presStyleLbl="sibTrans2D1" presStyleIdx="0" presStyleCnt="2"/>
      <dgm:spPr/>
    </dgm:pt>
    <dgm:pt modelId="{739BC156-2D8C-461A-84BC-30A3829ED233}" type="pres">
      <dgm:prSet presAssocID="{4D4E046F-B6E0-4AEB-9A45-758D0F15DE61}" presName="connectorText" presStyleLbl="sibTrans2D1" presStyleIdx="0" presStyleCnt="2"/>
      <dgm:spPr/>
    </dgm:pt>
    <dgm:pt modelId="{EAC1F927-6F15-49DA-865C-3B47F562AB7B}" type="pres">
      <dgm:prSet presAssocID="{A4AECD5B-8C81-4EDD-97F2-A3ECC0946718}" presName="node" presStyleLbl="node1" presStyleIdx="1" presStyleCnt="3">
        <dgm:presLayoutVars>
          <dgm:bulletEnabled val="1"/>
        </dgm:presLayoutVars>
      </dgm:prSet>
      <dgm:spPr/>
    </dgm:pt>
    <dgm:pt modelId="{CD53B90F-2329-4869-83E1-3E7887E8BDC1}" type="pres">
      <dgm:prSet presAssocID="{3EAFB62C-6BFF-45E1-8D95-70776CBA5B00}" presName="sibTrans" presStyleLbl="sibTrans2D1" presStyleIdx="1" presStyleCnt="2"/>
      <dgm:spPr/>
    </dgm:pt>
    <dgm:pt modelId="{BF4730E8-57E4-4D02-B8E2-52B42005B81C}" type="pres">
      <dgm:prSet presAssocID="{3EAFB62C-6BFF-45E1-8D95-70776CBA5B00}" presName="connectorText" presStyleLbl="sibTrans2D1" presStyleIdx="1" presStyleCnt="2"/>
      <dgm:spPr/>
    </dgm:pt>
    <dgm:pt modelId="{7DF93AF7-E8FC-415B-B093-FD8A4B9DA858}" type="pres">
      <dgm:prSet presAssocID="{36B848EF-6DF5-4A24-8B00-BDA00C7D85F3}" presName="node" presStyleLbl="node1" presStyleIdx="2" presStyleCnt="3">
        <dgm:presLayoutVars>
          <dgm:bulletEnabled val="1"/>
        </dgm:presLayoutVars>
      </dgm:prSet>
      <dgm:spPr/>
    </dgm:pt>
  </dgm:ptLst>
  <dgm:cxnLst>
    <dgm:cxn modelId="{CC5F7408-213E-4CD4-80B1-015E5DF609DA}" srcId="{5B074B1C-880A-41F9-AE30-4C7EC720B4E8}" destId="{3467CC2B-D82D-4AA9-9CD8-4F9DD1E8DBD9}" srcOrd="0" destOrd="0" parTransId="{AB6EA959-E631-4F99-A8B3-2216ABC28E79}" sibTransId="{8D24E826-4576-41FE-84B7-64DA508102CE}"/>
    <dgm:cxn modelId="{8D95270D-B31B-4E15-AF94-6150DD89A750}" type="presOf" srcId="{36B848EF-6DF5-4A24-8B00-BDA00C7D85F3}" destId="{7DF93AF7-E8FC-415B-B093-FD8A4B9DA858}" srcOrd="0" destOrd="0" presId="urn:microsoft.com/office/officeart/2005/8/layout/process1"/>
    <dgm:cxn modelId="{CCC43F1C-618A-4AEA-8E06-C5AD50E7A908}" type="presOf" srcId="{5B074B1C-880A-41F9-AE30-4C7EC720B4E8}" destId="{2689628F-2400-45A2-9D3E-9BC02EDD49BD}" srcOrd="0" destOrd="0" presId="urn:microsoft.com/office/officeart/2005/8/layout/process1"/>
    <dgm:cxn modelId="{5F35B220-8212-4837-B9DC-F6FDA637A7AC}" srcId="{A4AECD5B-8C81-4EDD-97F2-A3ECC0946718}" destId="{24C6085A-A8CD-447F-AC1A-6E4EAAB68615}" srcOrd="1" destOrd="0" parTransId="{9965A5BC-A6E2-4221-B58C-E8D2E6B81872}" sibTransId="{11443AFB-1B84-4D6E-A2EA-3FE208AFAB3A}"/>
    <dgm:cxn modelId="{4D9F342A-C8BE-4E8D-80A0-D6DDF883314E}" type="presOf" srcId="{4D4E046F-B6E0-4AEB-9A45-758D0F15DE61}" destId="{739BC156-2D8C-461A-84BC-30A3829ED233}" srcOrd="1" destOrd="0" presId="urn:microsoft.com/office/officeart/2005/8/layout/process1"/>
    <dgm:cxn modelId="{69928242-208D-4D07-8C30-997D9E300323}" srcId="{36B848EF-6DF5-4A24-8B00-BDA00C7D85F3}" destId="{F760002F-406C-4B3E-A6A3-D50BC238D5B7}" srcOrd="1" destOrd="0" parTransId="{BC9E3DD6-9DA1-4FDB-89C6-B678743179DC}" sibTransId="{CA99D4DC-A30A-4A77-AC8D-A6FD9BF432D1}"/>
    <dgm:cxn modelId="{1083EB45-5B2C-4CE5-BEBC-168EBA44CE01}" type="presOf" srcId="{3467CC2B-D82D-4AA9-9CD8-4F9DD1E8DBD9}" destId="{2689628F-2400-45A2-9D3E-9BC02EDD49BD}" srcOrd="0" destOrd="1" presId="urn:microsoft.com/office/officeart/2005/8/layout/process1"/>
    <dgm:cxn modelId="{B1657647-C8E7-4D45-A07B-6EB9C6BDEC6B}" srcId="{1539D15C-CAF8-4578-90C0-C55DBCADD9C1}" destId="{5B074B1C-880A-41F9-AE30-4C7EC720B4E8}" srcOrd="0" destOrd="0" parTransId="{18EAA2FE-962E-4FA6-BDA3-DAF70C139509}" sibTransId="{4D4E046F-B6E0-4AEB-9A45-758D0F15DE61}"/>
    <dgm:cxn modelId="{D065A14F-2937-4A16-A78B-8418C99BB4ED}" type="presOf" srcId="{1539D15C-CAF8-4578-90C0-C55DBCADD9C1}" destId="{7F4DE651-9CE6-42EE-AD2C-54216DFEB418}" srcOrd="0" destOrd="0" presId="urn:microsoft.com/office/officeart/2005/8/layout/process1"/>
    <dgm:cxn modelId="{6CF1E172-7634-423D-8D70-69D582F52D56}" type="presOf" srcId="{4D4E046F-B6E0-4AEB-9A45-758D0F15DE61}" destId="{9A76B2AB-5637-445E-96B4-0C6E2D65CA4E}" srcOrd="0" destOrd="0" presId="urn:microsoft.com/office/officeart/2005/8/layout/process1"/>
    <dgm:cxn modelId="{C26E0C74-FEAE-47AF-82F0-C67A1B93844F}" type="presOf" srcId="{3EAFB62C-6BFF-45E1-8D95-70776CBA5B00}" destId="{CD53B90F-2329-4869-83E1-3E7887E8BDC1}" srcOrd="0" destOrd="0" presId="urn:microsoft.com/office/officeart/2005/8/layout/process1"/>
    <dgm:cxn modelId="{EA216F8D-3D89-4F4B-B15E-DF012E2A13B9}" type="presOf" srcId="{04130AEC-9AD9-4CD9-A9BB-A53A2538F770}" destId="{EAC1F927-6F15-49DA-865C-3B47F562AB7B}" srcOrd="0" destOrd="1" presId="urn:microsoft.com/office/officeart/2005/8/layout/process1"/>
    <dgm:cxn modelId="{EADE208F-2141-43FE-B607-22BDBE708A74}" type="presOf" srcId="{F760002F-406C-4B3E-A6A3-D50BC238D5B7}" destId="{7DF93AF7-E8FC-415B-B093-FD8A4B9DA858}" srcOrd="0" destOrd="2" presId="urn:microsoft.com/office/officeart/2005/8/layout/process1"/>
    <dgm:cxn modelId="{CC873E98-9CE5-45F9-8031-3B6FE6D933E5}" srcId="{1539D15C-CAF8-4578-90C0-C55DBCADD9C1}" destId="{A4AECD5B-8C81-4EDD-97F2-A3ECC0946718}" srcOrd="1" destOrd="0" parTransId="{E6FDB6AD-B454-46DF-ACBF-F77DFC817742}" sibTransId="{3EAFB62C-6BFF-45E1-8D95-70776CBA5B00}"/>
    <dgm:cxn modelId="{CFEEFBB4-EEEB-4B2F-B47E-6AC9645621D5}" type="presOf" srcId="{A4AECD5B-8C81-4EDD-97F2-A3ECC0946718}" destId="{EAC1F927-6F15-49DA-865C-3B47F562AB7B}" srcOrd="0" destOrd="0" presId="urn:microsoft.com/office/officeart/2005/8/layout/process1"/>
    <dgm:cxn modelId="{E7A319B5-4C9C-43C6-9DB2-D05AF7A82AEF}" srcId="{36B848EF-6DF5-4A24-8B00-BDA00C7D85F3}" destId="{1A350019-0A27-4970-9066-AC70FD4256F0}" srcOrd="0" destOrd="0" parTransId="{6021C0FC-C922-4813-AB25-EE8BB9677940}" sibTransId="{B0537403-8EB1-4925-AECE-FBEC9E424AB6}"/>
    <dgm:cxn modelId="{64D6A4B7-CCBE-49A4-B4D8-CD5B79D2B360}" srcId="{5B074B1C-880A-41F9-AE30-4C7EC720B4E8}" destId="{B48A0BB3-C85C-4284-AAEE-AF02668B83FB}" srcOrd="1" destOrd="0" parTransId="{C30A7D9A-4ED2-4DE0-BD12-0F50546056F5}" sibTransId="{D019A297-639F-4121-8FDA-22A04CF28A24}"/>
    <dgm:cxn modelId="{734C1BBA-918A-4AE8-A8BA-6940B3B1CEDE}" type="presOf" srcId="{1A350019-0A27-4970-9066-AC70FD4256F0}" destId="{7DF93AF7-E8FC-415B-B093-FD8A4B9DA858}" srcOrd="0" destOrd="1" presId="urn:microsoft.com/office/officeart/2005/8/layout/process1"/>
    <dgm:cxn modelId="{1AF385BE-F972-402D-890F-63127422B7F6}" srcId="{1539D15C-CAF8-4578-90C0-C55DBCADD9C1}" destId="{36B848EF-6DF5-4A24-8B00-BDA00C7D85F3}" srcOrd="2" destOrd="0" parTransId="{2A664D5C-90E8-48BB-81B4-7F9135E34F03}" sibTransId="{79BB8D99-41D4-4DA7-B3B7-410FCF5ABBA1}"/>
    <dgm:cxn modelId="{8AA97BDC-4C78-4077-9B45-883C9824A158}" type="presOf" srcId="{24C6085A-A8CD-447F-AC1A-6E4EAAB68615}" destId="{EAC1F927-6F15-49DA-865C-3B47F562AB7B}" srcOrd="0" destOrd="2" presId="urn:microsoft.com/office/officeart/2005/8/layout/process1"/>
    <dgm:cxn modelId="{D88DBBDE-7118-4994-84CB-D80ADCBCA849}" type="presOf" srcId="{B48A0BB3-C85C-4284-AAEE-AF02668B83FB}" destId="{2689628F-2400-45A2-9D3E-9BC02EDD49BD}" srcOrd="0" destOrd="2" presId="urn:microsoft.com/office/officeart/2005/8/layout/process1"/>
    <dgm:cxn modelId="{E92512EC-E0C5-45D4-B89B-E03FACB6F2D4}" type="presOf" srcId="{3EAFB62C-6BFF-45E1-8D95-70776CBA5B00}" destId="{BF4730E8-57E4-4D02-B8E2-52B42005B81C}" srcOrd="1" destOrd="0" presId="urn:microsoft.com/office/officeart/2005/8/layout/process1"/>
    <dgm:cxn modelId="{9B2995F4-90E0-475A-95A8-AD30E6CCF4EB}" srcId="{A4AECD5B-8C81-4EDD-97F2-A3ECC0946718}" destId="{04130AEC-9AD9-4CD9-A9BB-A53A2538F770}" srcOrd="0" destOrd="0" parTransId="{C9E35586-2CDC-42EA-9E59-1D28D278460B}" sibTransId="{94617253-3F1F-4C29-B4B5-3E0410DD0412}"/>
    <dgm:cxn modelId="{AAEAA4CC-0166-411F-A9CD-33EDEEBE6FD0}" type="presParOf" srcId="{7F4DE651-9CE6-42EE-AD2C-54216DFEB418}" destId="{2689628F-2400-45A2-9D3E-9BC02EDD49BD}" srcOrd="0" destOrd="0" presId="urn:microsoft.com/office/officeart/2005/8/layout/process1"/>
    <dgm:cxn modelId="{354078FF-3472-41B8-B6BE-265AB283AC23}" type="presParOf" srcId="{7F4DE651-9CE6-42EE-AD2C-54216DFEB418}" destId="{9A76B2AB-5637-445E-96B4-0C6E2D65CA4E}" srcOrd="1" destOrd="0" presId="urn:microsoft.com/office/officeart/2005/8/layout/process1"/>
    <dgm:cxn modelId="{E7A35C57-8E58-47BB-9D6F-2D98DA2CB8DC}" type="presParOf" srcId="{9A76B2AB-5637-445E-96B4-0C6E2D65CA4E}" destId="{739BC156-2D8C-461A-84BC-30A3829ED233}" srcOrd="0" destOrd="0" presId="urn:microsoft.com/office/officeart/2005/8/layout/process1"/>
    <dgm:cxn modelId="{FC3EC8DA-763A-45AB-B6E0-560B8D8EAD7F}" type="presParOf" srcId="{7F4DE651-9CE6-42EE-AD2C-54216DFEB418}" destId="{EAC1F927-6F15-49DA-865C-3B47F562AB7B}" srcOrd="2" destOrd="0" presId="urn:microsoft.com/office/officeart/2005/8/layout/process1"/>
    <dgm:cxn modelId="{96C7C9D0-CF39-484F-9C13-2297C53F3FFD}" type="presParOf" srcId="{7F4DE651-9CE6-42EE-AD2C-54216DFEB418}" destId="{CD53B90F-2329-4869-83E1-3E7887E8BDC1}" srcOrd="3" destOrd="0" presId="urn:microsoft.com/office/officeart/2005/8/layout/process1"/>
    <dgm:cxn modelId="{15EC3C58-3524-4865-B598-547940B9099C}" type="presParOf" srcId="{CD53B90F-2329-4869-83E1-3E7887E8BDC1}" destId="{BF4730E8-57E4-4D02-B8E2-52B42005B81C}" srcOrd="0" destOrd="0" presId="urn:microsoft.com/office/officeart/2005/8/layout/process1"/>
    <dgm:cxn modelId="{9BEBFDE8-CC4C-4DAE-B70E-5A782D72D688}" type="presParOf" srcId="{7F4DE651-9CE6-42EE-AD2C-54216DFEB418}" destId="{7DF93AF7-E8FC-415B-B093-FD8A4B9DA85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D64FE4-034A-4213-8776-441F9F3FD5F4}" type="doc">
      <dgm:prSet loTypeId="urn:microsoft.com/office/officeart/2005/8/layout/arrow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3146721-7E79-47FD-BF9A-705F8F18AEC2}">
      <dgm:prSet phldrT="[Text]" phldr="0"/>
      <dgm:spPr/>
      <dgm:t>
        <a:bodyPr/>
        <a:lstStyle/>
        <a:p>
          <a:r>
            <a:rPr lang="en-GB" dirty="0"/>
            <a:t>Male</a:t>
          </a:r>
        </a:p>
      </dgm:t>
    </dgm:pt>
    <dgm:pt modelId="{D2E4DDE3-39DB-4350-BCDE-96E38E0C7C07}" type="parTrans" cxnId="{DC301673-8BE7-46C5-B858-F5CE1AE252D2}">
      <dgm:prSet/>
      <dgm:spPr/>
      <dgm:t>
        <a:bodyPr/>
        <a:lstStyle/>
        <a:p>
          <a:endParaRPr lang="en-GB"/>
        </a:p>
      </dgm:t>
    </dgm:pt>
    <dgm:pt modelId="{460FD883-F877-458A-8AF6-94440CD03682}" type="sibTrans" cxnId="{DC301673-8BE7-46C5-B858-F5CE1AE252D2}">
      <dgm:prSet/>
      <dgm:spPr/>
      <dgm:t>
        <a:bodyPr/>
        <a:lstStyle/>
        <a:p>
          <a:endParaRPr lang="en-GB"/>
        </a:p>
      </dgm:t>
    </dgm:pt>
    <dgm:pt modelId="{36DD5CD3-E40C-4589-9B63-83E86FDAE8FF}">
      <dgm:prSet phldrT="[Text]" phldr="0"/>
      <dgm:spPr/>
      <dgm:t>
        <a:bodyPr/>
        <a:lstStyle/>
        <a:p>
          <a:r>
            <a:rPr lang="en-GB" dirty="0"/>
            <a:t>Female</a:t>
          </a:r>
        </a:p>
      </dgm:t>
    </dgm:pt>
    <dgm:pt modelId="{925CB0B2-B6BA-43B0-B251-C42F3EC5CAAA}" type="parTrans" cxnId="{85C11473-B14D-4274-9D8A-622924BDE384}">
      <dgm:prSet/>
      <dgm:spPr/>
      <dgm:t>
        <a:bodyPr/>
        <a:lstStyle/>
        <a:p>
          <a:endParaRPr lang="en-GB"/>
        </a:p>
      </dgm:t>
    </dgm:pt>
    <dgm:pt modelId="{B436FF50-D760-49B5-BA57-75F386726398}" type="sibTrans" cxnId="{85C11473-B14D-4274-9D8A-622924BDE384}">
      <dgm:prSet/>
      <dgm:spPr/>
      <dgm:t>
        <a:bodyPr/>
        <a:lstStyle/>
        <a:p>
          <a:endParaRPr lang="en-GB"/>
        </a:p>
      </dgm:t>
    </dgm:pt>
    <dgm:pt modelId="{4828F084-14D1-44A6-B319-97534DBCEFDF}" type="pres">
      <dgm:prSet presAssocID="{D5D64FE4-034A-4213-8776-441F9F3FD5F4}" presName="compositeShape" presStyleCnt="0">
        <dgm:presLayoutVars>
          <dgm:chMax val="2"/>
          <dgm:dir/>
          <dgm:resizeHandles val="exact"/>
        </dgm:presLayoutVars>
      </dgm:prSet>
      <dgm:spPr/>
    </dgm:pt>
    <dgm:pt modelId="{84AE8AD6-65D5-4278-A9FC-5CF7528FA3BC}" type="pres">
      <dgm:prSet presAssocID="{83146721-7E79-47FD-BF9A-705F8F18AEC2}" presName="upArrow" presStyleLbl="node1" presStyleIdx="0" presStyleCnt="2"/>
      <dgm:spPr/>
    </dgm:pt>
    <dgm:pt modelId="{D465C6C6-3984-4E3B-943C-31B8F7253029}" type="pres">
      <dgm:prSet presAssocID="{83146721-7E79-47FD-BF9A-705F8F18AEC2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E1400262-F37C-4D16-B726-21ED14C4D174}" type="pres">
      <dgm:prSet presAssocID="{36DD5CD3-E40C-4589-9B63-83E86FDAE8FF}" presName="downArrow" presStyleLbl="node1" presStyleIdx="1" presStyleCnt="2"/>
      <dgm:spPr/>
    </dgm:pt>
    <dgm:pt modelId="{E5A2B2DC-F86B-4482-924F-E58408435B34}" type="pres">
      <dgm:prSet presAssocID="{36DD5CD3-E40C-4589-9B63-83E86FDAE8FF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85C11473-B14D-4274-9D8A-622924BDE384}" srcId="{D5D64FE4-034A-4213-8776-441F9F3FD5F4}" destId="{36DD5CD3-E40C-4589-9B63-83E86FDAE8FF}" srcOrd="1" destOrd="0" parTransId="{925CB0B2-B6BA-43B0-B251-C42F3EC5CAAA}" sibTransId="{B436FF50-D760-49B5-BA57-75F386726398}"/>
    <dgm:cxn modelId="{DC301673-8BE7-46C5-B858-F5CE1AE252D2}" srcId="{D5D64FE4-034A-4213-8776-441F9F3FD5F4}" destId="{83146721-7E79-47FD-BF9A-705F8F18AEC2}" srcOrd="0" destOrd="0" parTransId="{D2E4DDE3-39DB-4350-BCDE-96E38E0C7C07}" sibTransId="{460FD883-F877-458A-8AF6-94440CD03682}"/>
    <dgm:cxn modelId="{8B24877C-0BB3-4ECD-A7D0-F9CC2752ACF9}" type="presOf" srcId="{36DD5CD3-E40C-4589-9B63-83E86FDAE8FF}" destId="{E5A2B2DC-F86B-4482-924F-E58408435B34}" srcOrd="0" destOrd="0" presId="urn:microsoft.com/office/officeart/2005/8/layout/arrow4"/>
    <dgm:cxn modelId="{C0B8297F-DB53-4C8A-91FE-BE7E7E8A6A12}" type="presOf" srcId="{83146721-7E79-47FD-BF9A-705F8F18AEC2}" destId="{D465C6C6-3984-4E3B-943C-31B8F7253029}" srcOrd="0" destOrd="0" presId="urn:microsoft.com/office/officeart/2005/8/layout/arrow4"/>
    <dgm:cxn modelId="{F31AA6D2-2DDC-4790-88AC-179B9F20DA76}" type="presOf" srcId="{D5D64FE4-034A-4213-8776-441F9F3FD5F4}" destId="{4828F084-14D1-44A6-B319-97534DBCEFDF}" srcOrd="0" destOrd="0" presId="urn:microsoft.com/office/officeart/2005/8/layout/arrow4"/>
    <dgm:cxn modelId="{23147619-604F-4366-B607-1DD9656551CE}" type="presParOf" srcId="{4828F084-14D1-44A6-B319-97534DBCEFDF}" destId="{84AE8AD6-65D5-4278-A9FC-5CF7528FA3BC}" srcOrd="0" destOrd="0" presId="urn:microsoft.com/office/officeart/2005/8/layout/arrow4"/>
    <dgm:cxn modelId="{A64A1A7B-6EDE-445B-A608-272FE208CA2B}" type="presParOf" srcId="{4828F084-14D1-44A6-B319-97534DBCEFDF}" destId="{D465C6C6-3984-4E3B-943C-31B8F7253029}" srcOrd="1" destOrd="0" presId="urn:microsoft.com/office/officeart/2005/8/layout/arrow4"/>
    <dgm:cxn modelId="{7D4F8642-755F-4EEE-BD78-848B42294C7E}" type="presParOf" srcId="{4828F084-14D1-44A6-B319-97534DBCEFDF}" destId="{E1400262-F37C-4D16-B726-21ED14C4D174}" srcOrd="2" destOrd="0" presId="urn:microsoft.com/office/officeart/2005/8/layout/arrow4"/>
    <dgm:cxn modelId="{D2257DA8-09DB-43A7-A512-3DC7A0657D52}" type="presParOf" srcId="{4828F084-14D1-44A6-B319-97534DBCEFDF}" destId="{E5A2B2DC-F86B-4482-924F-E58408435B34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4C3E3-B85A-487B-AE24-A8BFDD0EC79A}">
      <dsp:nvSpPr>
        <dsp:cNvPr id="0" name=""/>
        <dsp:cNvSpPr/>
      </dsp:nvSpPr>
      <dsp:spPr>
        <a:xfrm>
          <a:off x="0" y="0"/>
          <a:ext cx="2202656" cy="4211346"/>
        </a:xfrm>
        <a:prstGeom prst="roundRect">
          <a:avLst>
            <a:gd name="adj" fmla="val 10000"/>
          </a:avLst>
        </a:prstGeom>
        <a:solidFill>
          <a:srgbClr val="CC33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bg1"/>
              </a:solidFill>
            </a:rPr>
            <a:t>adagio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bg1"/>
              </a:solidFill>
            </a:rPr>
            <a:t>slow</a:t>
          </a:r>
          <a:endParaRPr lang="en-GB" sz="2000" b="1" i="1" kern="1200" dirty="0">
            <a:solidFill>
              <a:schemeClr val="bg1"/>
            </a:solidFill>
          </a:endParaRPr>
        </a:p>
      </dsp:txBody>
      <dsp:txXfrm>
        <a:off x="0" y="1684538"/>
        <a:ext cx="2202656" cy="1684538"/>
      </dsp:txXfrm>
    </dsp:sp>
    <dsp:sp modelId="{7A11D8F6-5693-44DF-9895-8B867F611EC2}">
      <dsp:nvSpPr>
        <dsp:cNvPr id="0" name=""/>
        <dsp:cNvSpPr/>
      </dsp:nvSpPr>
      <dsp:spPr>
        <a:xfrm>
          <a:off x="400138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D2984-29CF-421F-9724-612010955D54}">
      <dsp:nvSpPr>
        <dsp:cNvPr id="0" name=""/>
        <dsp:cNvSpPr/>
      </dsp:nvSpPr>
      <dsp:spPr>
        <a:xfrm>
          <a:off x="2268735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andante</a:t>
          </a:r>
          <a:endParaRPr lang="en-GB" sz="2400" b="1" kern="1200" dirty="0">
            <a:solidFill>
              <a:schemeClr val="tx1"/>
            </a:solidFill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walking</a:t>
          </a:r>
        </a:p>
      </dsp:txBody>
      <dsp:txXfrm>
        <a:off x="2268735" y="1684538"/>
        <a:ext cx="2202656" cy="1684538"/>
      </dsp:txXfrm>
    </dsp:sp>
    <dsp:sp modelId="{8C1D5B5F-21F0-42BB-B732-9ADDF6909460}">
      <dsp:nvSpPr>
        <dsp:cNvPr id="0" name=""/>
        <dsp:cNvSpPr/>
      </dsp:nvSpPr>
      <dsp:spPr>
        <a:xfrm>
          <a:off x="2668874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9C2A2-CC76-4B0E-8DDC-4761CAFB30DD}">
      <dsp:nvSpPr>
        <dsp:cNvPr id="0" name=""/>
        <dsp:cNvSpPr/>
      </dsp:nvSpPr>
      <dsp:spPr>
        <a:xfrm>
          <a:off x="4537471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moderato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skipping</a:t>
          </a:r>
        </a:p>
      </dsp:txBody>
      <dsp:txXfrm>
        <a:off x="4537471" y="1684538"/>
        <a:ext cx="2202656" cy="1684538"/>
      </dsp:txXfrm>
    </dsp:sp>
    <dsp:sp modelId="{30D1F27F-CD14-4C8A-9804-498E1D64756E}">
      <dsp:nvSpPr>
        <dsp:cNvPr id="0" name=""/>
        <dsp:cNvSpPr/>
      </dsp:nvSpPr>
      <dsp:spPr>
        <a:xfrm>
          <a:off x="4937610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8E4A5F-E6CB-414A-9615-62756BFC0697}">
      <dsp:nvSpPr>
        <dsp:cNvPr id="0" name=""/>
        <dsp:cNvSpPr/>
      </dsp:nvSpPr>
      <dsp:spPr>
        <a:xfrm>
          <a:off x="6806207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allegro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running</a:t>
          </a:r>
          <a:endParaRPr lang="en-GB" sz="2000" b="1" i="1" kern="1200" dirty="0">
            <a:solidFill>
              <a:schemeClr val="tx1"/>
            </a:solidFill>
          </a:endParaRPr>
        </a:p>
      </dsp:txBody>
      <dsp:txXfrm>
        <a:off x="6806207" y="1684538"/>
        <a:ext cx="2202656" cy="1684538"/>
      </dsp:txXfrm>
    </dsp:sp>
    <dsp:sp modelId="{2C6FFB6B-2AF8-4236-8C82-5B7CD4170FFF}">
      <dsp:nvSpPr>
        <dsp:cNvPr id="0" name=""/>
        <dsp:cNvSpPr/>
      </dsp:nvSpPr>
      <dsp:spPr>
        <a:xfrm>
          <a:off x="7206346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71B1AE-CFE2-4376-8360-DD265E8F7805}">
      <dsp:nvSpPr>
        <dsp:cNvPr id="0" name=""/>
        <dsp:cNvSpPr/>
      </dsp:nvSpPr>
      <dsp:spPr>
        <a:xfrm>
          <a:off x="9074942" y="0"/>
          <a:ext cx="2202656" cy="4211346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vivace</a:t>
          </a: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400" b="1" i="1" kern="1200" dirty="0">
              <a:solidFill>
                <a:schemeClr val="tx1"/>
              </a:solidFill>
            </a:rPr>
            <a:t>very fast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9074942" y="1684538"/>
        <a:ext cx="2202656" cy="1684538"/>
      </dsp:txXfrm>
    </dsp:sp>
    <dsp:sp modelId="{3FB85123-A12D-4FB7-8875-E09CF6C33BBA}">
      <dsp:nvSpPr>
        <dsp:cNvPr id="0" name=""/>
        <dsp:cNvSpPr/>
      </dsp:nvSpPr>
      <dsp:spPr>
        <a:xfrm>
          <a:off x="9475081" y="252680"/>
          <a:ext cx="1402378" cy="14023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50B14-C0CA-41BF-B884-B7ED01DD58B2}">
      <dsp:nvSpPr>
        <dsp:cNvPr id="0" name=""/>
        <dsp:cNvSpPr/>
      </dsp:nvSpPr>
      <dsp:spPr>
        <a:xfrm>
          <a:off x="451103" y="3369076"/>
          <a:ext cx="10375391" cy="631701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4C3E3-B85A-487B-AE24-A8BFDD0EC79A}">
      <dsp:nvSpPr>
        <dsp:cNvPr id="0" name=""/>
        <dsp:cNvSpPr/>
      </dsp:nvSpPr>
      <dsp:spPr>
        <a:xfrm>
          <a:off x="136" y="0"/>
          <a:ext cx="1822869" cy="4191916"/>
        </a:xfrm>
        <a:prstGeom prst="roundRect">
          <a:avLst>
            <a:gd name="adj" fmla="val 10000"/>
          </a:avLst>
        </a:prstGeom>
        <a:solidFill>
          <a:srgbClr val="66FF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pianissimo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pp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very soft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136" y="1676766"/>
        <a:ext cx="1822869" cy="1676766"/>
      </dsp:txXfrm>
    </dsp:sp>
    <dsp:sp modelId="{7A11D8F6-5693-44DF-9895-8B867F611EC2}">
      <dsp:nvSpPr>
        <dsp:cNvPr id="0" name=""/>
        <dsp:cNvSpPr/>
      </dsp:nvSpPr>
      <dsp:spPr>
        <a:xfrm>
          <a:off x="213617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C5F404-C596-44A1-8223-23082E3CD882}">
      <dsp:nvSpPr>
        <dsp:cNvPr id="0" name=""/>
        <dsp:cNvSpPr/>
      </dsp:nvSpPr>
      <dsp:spPr>
        <a:xfrm>
          <a:off x="1877692" y="0"/>
          <a:ext cx="1822869" cy="4191916"/>
        </a:xfrm>
        <a:prstGeom prst="roundRect">
          <a:avLst>
            <a:gd name="adj" fmla="val 10000"/>
          </a:avLst>
        </a:prstGeom>
        <a:solidFill>
          <a:srgbClr val="66CC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piano</a:t>
          </a:r>
          <a:endParaRPr lang="en-GB" sz="2000" b="1" kern="1200" dirty="0">
            <a:solidFill>
              <a:schemeClr val="tx1"/>
            </a:solidFill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>
              <a:solidFill>
                <a:schemeClr val="tx1"/>
              </a:solidFill>
            </a:rPr>
            <a:t>p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soft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1877692" y="1676766"/>
        <a:ext cx="1822869" cy="1676766"/>
      </dsp:txXfrm>
    </dsp:sp>
    <dsp:sp modelId="{E54A196A-283A-404B-82EE-91D5114F69E0}">
      <dsp:nvSpPr>
        <dsp:cNvPr id="0" name=""/>
        <dsp:cNvSpPr/>
      </dsp:nvSpPr>
      <dsp:spPr>
        <a:xfrm>
          <a:off x="2091173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D2984-29CF-421F-9724-612010955D54}">
      <dsp:nvSpPr>
        <dsp:cNvPr id="0" name=""/>
        <dsp:cNvSpPr/>
      </dsp:nvSpPr>
      <dsp:spPr>
        <a:xfrm>
          <a:off x="3755248" y="0"/>
          <a:ext cx="1822869" cy="4191916"/>
        </a:xfrm>
        <a:prstGeom prst="roundRect">
          <a:avLst>
            <a:gd name="adj" fmla="val 10000"/>
          </a:avLst>
        </a:prstGeom>
        <a:solidFill>
          <a:srgbClr val="6666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1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1" kern="1200" dirty="0">
              <a:solidFill>
                <a:schemeClr val="tx1"/>
              </a:solidFill>
            </a:rPr>
            <a:t>mezzo piano</a:t>
          </a:r>
          <a:endParaRPr lang="en-GB" sz="1800" b="1" kern="1200" dirty="0">
            <a:solidFill>
              <a:schemeClr val="tx1"/>
            </a:solidFill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 err="1">
              <a:solidFill>
                <a:schemeClr val="tx1"/>
              </a:solidFill>
            </a:rPr>
            <a:t>mp</a:t>
          </a:r>
          <a:endParaRPr lang="en-GB" sz="2000" b="1" i="1" kern="1200" dirty="0">
            <a:solidFill>
              <a:schemeClr val="tx1"/>
            </a:solidFill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>
              <a:solidFill>
                <a:schemeClr val="tx1"/>
              </a:solidFill>
            </a:rPr>
            <a:t>quite soft</a:t>
          </a:r>
          <a:endParaRPr lang="en-GB" sz="1800" b="1" i="1" kern="1200" dirty="0">
            <a:solidFill>
              <a:schemeClr val="tx1"/>
            </a:solidFill>
          </a:endParaRPr>
        </a:p>
      </dsp:txBody>
      <dsp:txXfrm>
        <a:off x="3755248" y="1676766"/>
        <a:ext cx="1822869" cy="1676766"/>
      </dsp:txXfrm>
    </dsp:sp>
    <dsp:sp modelId="{8C1D5B5F-21F0-42BB-B732-9ADDF6909460}">
      <dsp:nvSpPr>
        <dsp:cNvPr id="0" name=""/>
        <dsp:cNvSpPr/>
      </dsp:nvSpPr>
      <dsp:spPr>
        <a:xfrm>
          <a:off x="3968729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79C2A2-CC76-4B0E-8DDC-4761CAFB30DD}">
      <dsp:nvSpPr>
        <dsp:cNvPr id="0" name=""/>
        <dsp:cNvSpPr/>
      </dsp:nvSpPr>
      <dsp:spPr>
        <a:xfrm>
          <a:off x="5632805" y="0"/>
          <a:ext cx="1822869" cy="4191916"/>
        </a:xfrm>
        <a:prstGeom prst="roundRect">
          <a:avLst>
            <a:gd name="adj" fmla="val 10000"/>
          </a:avLst>
        </a:prstGeom>
        <a:solidFill>
          <a:srgbClr val="CC66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1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1" kern="1200" dirty="0"/>
            <a:t>mezzo forte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/>
            <a:t>mf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/>
            <a:t>quite loud</a:t>
          </a:r>
          <a:endParaRPr lang="en-GB" sz="1800" b="1" i="1" kern="1200" dirty="0"/>
        </a:p>
      </dsp:txBody>
      <dsp:txXfrm>
        <a:off x="5632805" y="1676766"/>
        <a:ext cx="1822869" cy="1676766"/>
      </dsp:txXfrm>
    </dsp:sp>
    <dsp:sp modelId="{30D1F27F-CD14-4C8A-9804-498E1D64756E}">
      <dsp:nvSpPr>
        <dsp:cNvPr id="0" name=""/>
        <dsp:cNvSpPr/>
      </dsp:nvSpPr>
      <dsp:spPr>
        <a:xfrm>
          <a:off x="5846286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83A5F6-BF6F-42D6-88F6-53F838B2C108}">
      <dsp:nvSpPr>
        <dsp:cNvPr id="0" name=""/>
        <dsp:cNvSpPr/>
      </dsp:nvSpPr>
      <dsp:spPr>
        <a:xfrm>
          <a:off x="7510361" y="0"/>
          <a:ext cx="1822869" cy="4191916"/>
        </a:xfrm>
        <a:prstGeom prst="roundRect">
          <a:avLst>
            <a:gd name="adj" fmla="val 10000"/>
          </a:avLst>
        </a:prstGeom>
        <a:solidFill>
          <a:srgbClr val="FF33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/>
            <a:t>forte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/>
            <a:t>f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/>
            <a:t>loud</a:t>
          </a:r>
          <a:endParaRPr lang="en-GB" sz="1800" b="1" i="1" kern="1200" dirty="0"/>
        </a:p>
      </dsp:txBody>
      <dsp:txXfrm>
        <a:off x="7510361" y="1676766"/>
        <a:ext cx="1822869" cy="1676766"/>
      </dsp:txXfrm>
    </dsp:sp>
    <dsp:sp modelId="{34424729-9A75-41B5-99C4-B1EA55E226A6}">
      <dsp:nvSpPr>
        <dsp:cNvPr id="0" name=""/>
        <dsp:cNvSpPr/>
      </dsp:nvSpPr>
      <dsp:spPr>
        <a:xfrm>
          <a:off x="7723842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6D155-210D-4097-8888-F0D99995F511}">
      <dsp:nvSpPr>
        <dsp:cNvPr id="0" name=""/>
        <dsp:cNvSpPr/>
      </dsp:nvSpPr>
      <dsp:spPr>
        <a:xfrm>
          <a:off x="9387917" y="0"/>
          <a:ext cx="1822869" cy="4191916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1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1" kern="1200" dirty="0"/>
            <a:t>fortissimo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/>
            <a:t>ff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i="1" kern="1200" dirty="0"/>
            <a:t>very loud</a:t>
          </a:r>
          <a:endParaRPr lang="en-GB" sz="1800" b="1" i="1" kern="1200" dirty="0"/>
        </a:p>
      </dsp:txBody>
      <dsp:txXfrm>
        <a:off x="9387917" y="1676766"/>
        <a:ext cx="1822869" cy="1676766"/>
      </dsp:txXfrm>
    </dsp:sp>
    <dsp:sp modelId="{6537C8DB-4F5F-47B2-9770-DB3EE2B7B958}">
      <dsp:nvSpPr>
        <dsp:cNvPr id="0" name=""/>
        <dsp:cNvSpPr/>
      </dsp:nvSpPr>
      <dsp:spPr>
        <a:xfrm>
          <a:off x="9601398" y="251514"/>
          <a:ext cx="1395908" cy="139590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D50B14-C0CA-41BF-B884-B7ED01DD58B2}">
      <dsp:nvSpPr>
        <dsp:cNvPr id="0" name=""/>
        <dsp:cNvSpPr/>
      </dsp:nvSpPr>
      <dsp:spPr>
        <a:xfrm>
          <a:off x="448436" y="3353532"/>
          <a:ext cx="10314050" cy="628787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9628F-2400-45A2-9D3E-9BC02EDD49BD}">
      <dsp:nvSpPr>
        <dsp:cNvPr id="0" name=""/>
        <dsp:cNvSpPr/>
      </dsp:nvSpPr>
      <dsp:spPr>
        <a:xfrm>
          <a:off x="7143" y="1528307"/>
          <a:ext cx="2135187" cy="23620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Learn bass part for unison singing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Listen and copy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/>
            <a:t>Sing and clap</a:t>
          </a:r>
          <a:endParaRPr lang="en-GB" sz="1400" kern="1200" dirty="0"/>
        </a:p>
      </dsp:txBody>
      <dsp:txXfrm>
        <a:off x="69680" y="1590844"/>
        <a:ext cx="2010113" cy="2236977"/>
      </dsp:txXfrm>
    </dsp:sp>
    <dsp:sp modelId="{9A76B2AB-5637-445E-96B4-0C6E2D65CA4E}">
      <dsp:nvSpPr>
        <dsp:cNvPr id="0" name=""/>
        <dsp:cNvSpPr/>
      </dsp:nvSpPr>
      <dsp:spPr>
        <a:xfrm>
          <a:off x="2355850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2355850" y="2550475"/>
        <a:ext cx="316861" cy="317716"/>
      </dsp:txXfrm>
    </dsp:sp>
    <dsp:sp modelId="{EAC1F927-6F15-49DA-865C-3B47F562AB7B}">
      <dsp:nvSpPr>
        <dsp:cNvPr id="0" name=""/>
        <dsp:cNvSpPr/>
      </dsp:nvSpPr>
      <dsp:spPr>
        <a:xfrm>
          <a:off x="2996406" y="1528307"/>
          <a:ext cx="2135187" cy="23620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Learn middle and upper parts for 3 part singing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Sing bass and middle part in rhythmic unison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Sing bass, middle and upper parts in rhythm unison</a:t>
          </a:r>
        </a:p>
      </dsp:txBody>
      <dsp:txXfrm>
        <a:off x="3058943" y="1590844"/>
        <a:ext cx="2010113" cy="2236977"/>
      </dsp:txXfrm>
    </dsp:sp>
    <dsp:sp modelId="{CD53B90F-2329-4869-83E1-3E7887E8BDC1}">
      <dsp:nvSpPr>
        <dsp:cNvPr id="0" name=""/>
        <dsp:cNvSpPr/>
      </dsp:nvSpPr>
      <dsp:spPr>
        <a:xfrm>
          <a:off x="5345112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5345112" y="2550475"/>
        <a:ext cx="316861" cy="317716"/>
      </dsp:txXfrm>
    </dsp:sp>
    <dsp:sp modelId="{7DF93AF7-E8FC-415B-B093-FD8A4B9DA858}">
      <dsp:nvSpPr>
        <dsp:cNvPr id="0" name=""/>
        <dsp:cNvSpPr/>
      </dsp:nvSpPr>
      <dsp:spPr>
        <a:xfrm>
          <a:off x="5985668" y="1528307"/>
          <a:ext cx="2135187" cy="23620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Canon at 2 beats (if you count in crotchets)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Bass line only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bass with middle and upper as echo</a:t>
          </a:r>
        </a:p>
      </dsp:txBody>
      <dsp:txXfrm>
        <a:off x="6048205" y="1590844"/>
        <a:ext cx="2010113" cy="22369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E8AD6-65D5-4278-A9FC-5CF7528FA3BC}">
      <dsp:nvSpPr>
        <dsp:cNvPr id="0" name=""/>
        <dsp:cNvSpPr/>
      </dsp:nvSpPr>
      <dsp:spPr>
        <a:xfrm>
          <a:off x="1168" y="0"/>
          <a:ext cx="700817" cy="1017037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5C6C6-3984-4E3B-943C-31B8F7253029}">
      <dsp:nvSpPr>
        <dsp:cNvPr id="0" name=""/>
        <dsp:cNvSpPr/>
      </dsp:nvSpPr>
      <dsp:spPr>
        <a:xfrm>
          <a:off x="723009" y="0"/>
          <a:ext cx="1189265" cy="1017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0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Male</a:t>
          </a:r>
        </a:p>
      </dsp:txBody>
      <dsp:txXfrm>
        <a:off x="723009" y="0"/>
        <a:ext cx="1189265" cy="1017037"/>
      </dsp:txXfrm>
    </dsp:sp>
    <dsp:sp modelId="{E1400262-F37C-4D16-B726-21ED14C4D174}">
      <dsp:nvSpPr>
        <dsp:cNvPr id="0" name=""/>
        <dsp:cNvSpPr/>
      </dsp:nvSpPr>
      <dsp:spPr>
        <a:xfrm>
          <a:off x="211413" y="1101790"/>
          <a:ext cx="700817" cy="1017037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A2B2DC-F86B-4482-924F-E58408435B34}">
      <dsp:nvSpPr>
        <dsp:cNvPr id="0" name=""/>
        <dsp:cNvSpPr/>
      </dsp:nvSpPr>
      <dsp:spPr>
        <a:xfrm>
          <a:off x="933254" y="1101790"/>
          <a:ext cx="1189265" cy="1017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0" rIns="149352" bIns="149352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Female</a:t>
          </a:r>
        </a:p>
      </dsp:txBody>
      <dsp:txXfrm>
        <a:off x="933254" y="1101790"/>
        <a:ext cx="1189265" cy="1017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00.95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132 0 24534,'-132'821'0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04.81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56 24575,'2967'0'0,"-2755"-13"0,-15-1 0,114 16 0,145-4 0,-305-11 0,68-1 0,-61 12 0,153 6 0,-139 21 0,23 2 0,-169-27 0,28 1 0,-52-1 0,0 0 0,0 1 0,0-1 0,0 0 0,0 1 0,0-1 0,0 1 0,0 0 0,0 0 0,0 0 0,0 0 0,-1 0 0,1 0 0,0 0 0,-1 0 0,1 1 0,-1-1 0,0 1 0,3 2 0,-3-2 0,-1-1 0,0 0 0,1 0 0,-1 0 0,0 0 0,0 0 0,0 0 0,0 0 0,0 0 0,0 1 0,0-1 0,0 0 0,0 0 0,0 0 0,-1 0 0,1 0 0,0 0 0,-1 0 0,1 0 0,-1 0 0,1 0 0,-1 0 0,1 0 0,-1 0 0,-1 1 0,-25 22 0,8-13 0,0 0 0,-1-1 0,-1-1 0,0 0 0,0-2 0,0-1 0,-33 6 0,-165 14 0,213-25 0,-1024 14 0,560-21 0,271-7 0,29 0 0,14 12 0,48 1 0,1-4 0,-129-21 0,-463-75 0,647 95 0,-87-21 0,41 6 0,73 16-1365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09.5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0 271 24575,'2307'0'0,"-2266"-2"0,65-12 0,-35 3 0,-58 10 0,1 0 0,-1-2 0,1 1 0,-1-2 0,0 0 0,0 0 0,0-1 0,-1-1 0,0 0 0,0-1 0,0 0 0,-1-1 0,0 0 0,-1-1 0,1 0 0,-2 0 0,1-1 0,8-12 0,-12 13 0,-3 4 0,1 1 0,-1-1 0,-1 0 0,1 0 0,-1 0 0,4-10 0,-6 14 0,0-1 0,0 1 0,0 0 0,0 0 0,0 0 0,-1-1 0,1 1 0,0 0 0,0 0 0,-1 0 0,1 0 0,-1 0 0,1 0 0,-1-1 0,1 1 0,-1 0 0,0 1 0,0-1 0,1 0 0,-1 0 0,0 0 0,0 0 0,0 1 0,0-1 0,0 0 0,0 1 0,0-1 0,0 0 0,0 1 0,0 0 0,0-1 0,0 1 0,-1 0 0,1-1 0,0 1 0,0 0 0,0 0 0,-2 0 0,-16-2 0,-1 1 0,1 1 0,0 0 0,-1 2 0,1 0 0,0 1 0,0 1 0,-32 11 0,18-6 0,-56 8 0,-5-4 0,56-6 0,-67 2 0,51-6 0,1 3 0,-56 12 0,56-8 0,-1-2 0,-57 0 0,-107-6 0,-357-6 0,425-9 0,-47 0 0,74 15 0,-164-4 0,283 1 0,0 1 0,-1-1 0,1 0 0,0 0 0,-1-1 0,1 1 0,0-1 0,0 0 0,0 0 0,0 0 0,1-1 0,-7-5 0,8 7 0,1 0 0,0 0 0,1 0 0,-1-1 0,0 1 0,0 0 0,0 0 0,1-1 0,-1 1 0,1 0 0,-1-1 0,1 1 0,0-1 0,-1 1 0,1-1 0,0 1 0,0 0 0,0-1 0,0 1 0,0-1 0,0 1 0,0-1 0,1 1 0,-1-1 0,1 1 0,-1 0 0,1-1 0,-1 1 0,1 0 0,0-1 0,-1 1 0,1 0 0,0 0 0,0-1 0,0 1 0,0 0 0,0 0 0,0 0 0,0 0 0,1 1 0,-1-1 0,2-1 0,7-5 0,0 1 0,0 0 0,0 0 0,1 1 0,0 0 0,0 1 0,1 0 0,-1 1 0,1 0 0,-1 1 0,18-1 0,19 1 0,74 4 0,-42 1 0,970-3 0,-1014 2 0,57 9 0,17 2 0,-78-10-227,-1 1-1,1 1 1,-1 1-1,0 2 1,49 20-1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14.7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3292 263 24531,'432'-263'0,"-4156"263"0,4156 263 0,2428-263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22.9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3334 0 24565,'-3334'185'0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32.67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0 562 24568,'3532'-32'0,"-3537"-498"0,-3522 1092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36.5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1293 253 24575,'-38'1'0,"26"0"0,-1 0 0,0-1 0,0-1 0,1 0 0,-19-4 0,28 4 0,0 0 0,0 0 0,0 0 0,0-1 0,0 1 0,0-1 0,1 0 0,-1 0 0,1 0 0,-1 0 0,1 0 0,-1-1 0,1 1 0,0 0 0,0-1 0,1 0 0,-1 0 0,0 1 0,1-1 0,-1 0 0,1 0 0,0 0 0,0-1 0,1 1 0,-2-6 0,0-7 0,1 0 0,1-1 0,1-17 0,1 21 0,-2-1 0,0 0 0,-1 0 0,-3-18 0,4 31 0,0 0 0,-1 0 0,1 1 0,-1-1 0,1 0 0,-1 0 0,1 1 0,-1-1 0,1 0 0,-1 1 0,0-1 0,1 1 0,-1-1 0,0 1 0,0-1 0,1 1 0,-1-1 0,0 1 0,0 0 0,0 0 0,0-1 0,1 1 0,-1 0 0,0 0 0,0 0 0,0 0 0,0 0 0,0 0 0,0 0 0,1 0 0,-1 0 0,0 0 0,0 0 0,0 1 0,0-1 0,-39 13 0,31-10 0,-67 21 0,0-3 0,-151 19 0,98-28 0,-132-5 0,222-6 66,-61 11 0,-18 0-1563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6:46:39.3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 1 24575,'-1'0'0,"0"0"0,0 0 0,0-1 0,0 1 0,0 0 0,0 0 0,0 0 0,0 0 0,0 0 0,0 0 0,0 1 0,0-1 0,0 0 0,0 0 0,1 1 0,-1-1 0,0 0 0,0 1 0,0-1 0,0 1 0,1-1 0,-1 1 0,0-1 0,-1 2 0,18 12 0,40 8 0,-18-15 0,0-2 0,1-1 0,-1-3 0,64-4 0,-7 0 0,-17 3-1365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7:00:50.95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0 243 8192,'34'-2'13736,"-8"-2"-9450,131-34-5239,56-10-2040,339-25-4045,925-5 0,1625 83 7038,-2668 11 0,-353-8 0,0 5 0,-1 3 0,100 33 0,-138-35 1052,-18-8 1037,0 1 0,-1 2 0,-1 0-1,1 2 1,-2 0 0,40 28 0,-56-35-1942,-1 1-1,-1-1 1,1 1 0,-1 0-1,1 0 1,-1 1-1,-1-1 1,1 0 0,-1 1-1,0 0 1,0 0 0,-1-1-1,0 1 1,2 11 0,-1 10-87,-2-1 1,-2 29-1,1-21-93,1-22 33,-1 0 0,0 0 0,-1 0 0,0 0 0,-1-1 0,0 1 0,-1-1 0,0 0 0,-1 0 0,0 0 0,0 0 0,-1-1 0,-1 0 0,0 0 0,0-1 0,-1 0 0,0 0 0,-1-1 0,0 0 0,0 0 0,0-1 0,-1 0 0,-19 9 0,0 0 0,0-2 0,-1-1 0,-55 16 0,-100 14 0,162-38 0,-399 54 0,348-51 0,-100 8-950,-136 18-3671,241-22 3089,0 2 1,-97 35-1,-675 253-6324,744-264 7856,2 3 0,2 5 0,2 3 0,2 5 0,2 3 0,3 5 0,3 2 0,-129 134 0,194-179 953,0 0 0,-14 23 1,11-9 1628,2 0 0,1 1 0,1 1 0,-9 38 0,21-67-2413,1 0 1,1 0 0,-1 0 0,1 0 0,0 0 0,0 0 0,1 1 0,0-1 0,0 0 0,1 0 0,-1 0 0,3 8 0,-2-10-167,1-1-1,0 1 0,0 0 0,1 0 0,-1-1 1,1 1-1,0-1 0,0 0 0,0 0 1,0 0-1,0 0 0,1-1 0,0 1 0,-1-1 1,1 0-1,0 0 0,0 0 0,7 2 1,31 9-1478,1-1 1,0-3-1,87 8 1,-48-7-473,106 17 660,852 80-7603,-153-108 11751,-713-7-3852,207-36 1,-25-42 695,-123 26-290,293-28 585,-197 39 0,277-26 0,-263 38 0,901-48 0,-1160 84 3248,68 2 8334,-90 7-9399,-49-4-2136,0 0-1,0 1 1,0 0 0,0 1 0,-1 0 0,0 1 0,0 0-1,-1 1 1,0 0 0,-1 1 0,1 1 0,-2-1 0,14 17-1,1 6 43,0 1-1,-2 2 0,22 46 1,-39-71-89,1 0 0,-2 0 0,1 1 0,-1-1 0,-1 1 0,0 0 0,0 0 0,-1 0 0,-1 1 0,0-1 0,0 0 0,-1 1 0,-1-1 0,0 1 0,0-1 0,-1 0 0,-1 0 0,0 0 0,0 0 0,-1 0 0,0-1 0,-1 0 0,-1 0 0,1 0 0,-1 0 0,-12 14 0,-5 3-31,-1-1 0,-1 0 0,0-2 0,-2-1 0,-1-1 0,-45 26 0,29-24-70,-2-1 1,0-2-1,-91 27 1,8-18 141,0-5 0,-208 12 0,-51 11-5450,5 43-5687,-273 108 10075,594-178 1021,2 4 0,1 1 0,1 4 0,1 2 0,2 2 0,1 2 0,2 3 0,2 3 0,-84 88 0,108-98 679,2 1 1,1 0 0,2 2 0,1 0-1,-19 49 1,8-6 2354,-30 123 0,53-166-2050,0 1 1,2 0-1,2 0 1,2 0-1,1 1 1,1-1-1,11 70 1,-8-95-985,1-1 0,0 0 0,0 1 0,1-1 0,1-1 0,0 1 0,0-1 0,1 0 0,0 0 0,0-1 0,1 0 0,16 13 0,-1-3 0,0-1 0,1-1 0,52 24 0,-24-18-1341,2-3 1,0-2 0,1-2-1,1-3 1,103 9 0,292-10-8375,-383-12 9450,31-4 265,0-4 0,-1-4 0,0-5 0,-2-4 0,160-58 0,840-235 0,-733 242 0,217-50 0,103 5 0,-409 80 0,581-76 0,5 58 0,-218 57-140,-453 8 489,260 45 1,-388-42 1938,0 3-1,0 2 1,84 36 0,-118-40-1457,1 0 0,-2 2 0,1 1 1,-2 1-1,-1 2 0,0 0 0,-1 1 0,-1 1 0,21 27 1,-37-39-832,0 1 0,0 0 0,-1 0 0,0 1 0,-1-1 0,0 1 0,0 0 0,-1 0 0,-1 0 0,2 15 0,-1 15 0,-2 63 0,-2-60 0,1-10 0,-2 0 0,-11 67 0,9-85 0,0-1 0,-1 1 0,-1-1 0,0-1 0,-1 1 0,-1-1 0,0 0 0,-17 21 0,2-10-76,-1 0 1,-1-1-1,-1-2 0,-1 0 1,-1-2-1,-1-1 1,0-1-1,-2-2 1,-41 17-1,-36 7-667,-160 38 0,207-62 509,-668 137 787,-9-52 40,198-6-3422,14 52-10955,439-114 13774,2 3 0,0 4 0,3 4 0,2 3 0,2 4 1,2 3-1,-135 126 0,186-156 51,0 0 0,2 1 1,1 2-1,1 0 0,1 1 0,1 1 1,2 1-1,1 1 0,2 0 0,0 1 1,-10 41-1,0 31 2915,12-40 3465,-5 114 1,17-89-4694,0-86-1728,1 0 0,-1 1 0,1-1 0,0 0 0,0 0 0,0 0 0,0 0 0,0 0 0,1 0 0,-1-1 0,1 1 0,0 0 0,0-1 0,0 1 0,0-1 0,0 1 0,1-1 0,-1 0 0,1 0 0,-1 0 0,1-1 0,0 1 0,0-1 0,0 1 0,0-1 0,0 0 0,0 0 0,0 0 0,0 0 0,5 0 0,14 3 0,-1-2 0,1 0 0,34-2 0,-26 0 0,684-21-1642,-545 4 637,-1-7 1,199-56 0,76-71-6427,-5 2 1495,521-112 5936,225-64 0,-386 153 0,13 72 0,-346 43 462,396-23 1552,-762 78 581,126 2 8399,-130 7-9037,-83-5-1945,0 0 0,-1 1 0,1 1 0,-1 0 0,1 1 0,-1 0 0,0 0 0,-1 1 0,1 1 0,16 14 0,5 6-170,49 57 0,-49-49-218,-22-25 19,143 152-807,149 204-1,-251-286 3534,-12 1-3682,-29-54-620,-2 0 0,0 1 0,-2 0 0,-1 0-1,-1 1 1,-2-1 0,-1 42 0,-1-67 1929,0 25-55,-1 0 0,-2 0 0,-9 46-1,9-65 52,0 1 0,-1-1-1,0 0 1,0 0-1,-1 0 1,0-1-1,-1 0 1,0 0-1,0 0 1,0-1 0,-1 0-1,0 0 1,-1 0-1,-9 6 1,-11 5 8,-1-1 0,0-1 0,-2-1 0,0-2 0,0-1 0,-57 13 0,-207 24 0,176-33 0,-29 5 0,-591 115 0,253 4 0,321-93 932,3 6 0,-189 90 0,291-114-198,-212 114 7694,246-126-7670,0 0 0,2 2 0,0 1 0,1 1 0,1 0 0,1 2 0,-31 43 0,41-48-758,2 1 0,0 0 0,1 0 0,1 0 0,1 1 0,1 0 0,-4 27 0,-9 147 0,18-181 0,-1-8 0,-1 25 0,1 0 0,1-1 0,1 1 0,2 0 0,7 30 0,-9-52 0,2-1 0,-1 0 0,1 0 0,0 0 0,0 0 0,1 0 0,0 0 0,1-1 0,-1 0 0,1 0 0,0 0 0,0 0 0,1-1 0,0 0 0,0 0 0,0-1 0,0 1 0,1-1 0,0-1 0,0 1 0,0-1 0,0-1 0,0 1 0,15 2 0,28 3-714,1-3 0,1-1 0,87-7 0,-48 1 773,171 2-1116,291-7-7346,-5-46 2638,-433 34 5765,-2-5 0,192-67 0,326-133 0,391-65 0,-589 165 0,149-41 0,-72 18 0,-404 119 410,178-40 3294,-208 54-1798,137-9-1,197 23 5576,-170 3-4865,-175 0-3958,0 2 1,-1 3-1,0 3 1,114 36-1,238 109-7413,-405-151 8650,316 138-3493,-169-60 6037,-81-38 2862,-1 5 3873,16 16-8799,-3 5 0,-3 3 1,-3 4-1,-4 4 0,119 157 1,-173-205-376,-2 1 0,-2 1 0,-1 0 0,-1 2 0,-3 0 0,-1 1 0,-1 1 0,-3 0 0,-1 1 0,-2 0 0,-2 0 0,2 81 0,-10-44 0,-1-40 0,2 0 0,2 1 0,1-1 0,10 49 0,-12-86-29,0 0 0,0 0 1,0 0-1,0 0 0,1 1 1,-1-1-1,0 0 1,0 0-1,1 0 0,-1 0 1,1 0-1,-1 0 0,1 0 1,0 0-1,-1 0 1,1 0-1,0 0 0,0 0 1,-1-1-1,1 1 0,0 0 1,0 0-1,0-1 1,0 1-1,2 0 0,-2-1-74,0-1 0,1 1 0,-1-1 0,0 0 0,0 1 0,0-1 0,0 0-1,0 0 1,0 0 0,0 0 0,0 0 0,-1 0 0,1 0 0,0 0 0,-1 0 0,1 0-1,0 0 1,0-2 0,24-67-5814,-23 66 5286,9-34-1463,5-19-1244,36-80 0,90-196 3338,-5 11 0,-136 321 15,6-15 2393,12-15 9628,-19 31-12030,0-1 0,1 1 1,-1 0-1,0 0 0,0 0 0,0 0 1,0-1-1,0 1 0,0 0 1,0 0-1,0 0 0,0 0 0,0 0 1,0 0-1,0-1 0,1 1 1,-1 0-1,0 0 0,0 0 0,0 0 1,0 0-1,0 0 0,0 0 1,1 0-1,-1-1 0,0 1 0,0 0 1,0 0-1,0 0 0,0 0 1,1 0-1,-1 0 0,0 0 1,0 0-1,0 0 0,0 0 0,1 0 1,-1 0-1,0 0 0,0 0 1,0 0-1,0 0 0,0 0 0,1 1 1,-1-1-1,0 0 0,0 0 1,0 0-1,0 0 0,0 0 0,1 0 1,-1 0-1,0 0 0,0 1 1,-1 11-1267,-7 21-2189,-9 18 2022,-2 0-1,-38 68 1,-66 96-3440,58-106 3920,12-18 947,-65 155 0,108-222 883,-35 86 13238,21-67-11103,23-41-3018,0-1 0,0 1 0,-1 0 0,1-1 0,-1 1 0,0-1 0,1 0 0,-1 1 0,0-1 0,0 0 0,0 0 0,0 0 0,0 0 0,0-1 0,0 1 0,0 0 0,0-1 0,0 0 0,0 1 0,0-1 0,0 0 0,-1 0 0,1 0 0,0 0 0,0-1 0,0 1 0,0 0 0,0-1 0,0 0 0,0 1 0,0-1 0,0 0 0,0 0 0,-4-3 0,-7-3 0,1 0 0,0-2 0,-21-17 0,29 23 0,-73-70 0,59 53 0,-1 2 0,-1 0 0,-1 1 0,0 1 0,-1 1 0,-24-13 0,6 9-467,-1 3 1,-1 1 0,0 1 0,0 3 0,-47-7 0,-28-7-5777,19 2-791,31 16 5086,-111 6 1948,154 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BCBB1-E45B-0ECC-7154-90B4485E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5B0DA-AB1D-C7EE-E271-0DE29B164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8B568-1DE9-DE39-183D-A4B7E74F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FCBFB-579B-B353-A349-D877EE93D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7EEF1-1CEA-AEF4-0E21-F1188654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B002-7D84-50C7-1ADC-C6CAEDFD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1D9D8-CADC-AE8A-5670-E9BA11AF1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E20F0-74B3-D9AC-018B-2CE4A03F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AAAA2-98E4-01D5-EC4E-73736E69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FE7B2-BA26-064E-2CA7-E690A936E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11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4E55B-8F74-06EA-64A1-3937E1452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BDDEF-8836-094F-AE5E-2D0F90BBE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7EC3B-0FFF-2249-96F9-A8FD22AD2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40196-9ED9-6925-4437-FA027C15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698A4-DEC3-4245-E135-C64D23EC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59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1D7E-5118-7138-8075-0C06B0C6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E1425-71A4-B9A1-F964-0C85A1CB9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F1F52C-47E8-3ECF-95E7-379287C8E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5E652-FB40-4A24-E79B-F167602C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4B48E7-B475-A0F7-F0E6-0BE7E84B9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60A60-EEA3-739C-88C1-74918F73F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00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9F4AA-BA00-E9F2-0EB9-0BE0CCA3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2A7FF-4A63-063B-91B9-2EAEF5B64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39663-0B24-303E-D7C7-1B01743B7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E1086-632D-E7D2-1343-939461AF59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5A5400-D49B-1699-82F5-FACCE621F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88A14D-6020-A045-9429-9C5A908C9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9AD5A2-C579-23CC-4306-F91409A20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642EF-6AB4-8BFD-D84D-C18D14229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00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9FD3-1B33-6519-51BD-3F2591F7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FFED13-5FEF-5583-95A3-0B80A0D2F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22542-3D93-D968-1576-E32C1D7C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C8BD5-D24C-4C00-8CF8-E75B1808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13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C186DF-2B55-1C24-13AB-2A51EF0CD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DD691B-7AEE-DA34-8D36-122AE853B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14B68-F6BF-F842-9AAB-487215CD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84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6680B-66E4-968C-5079-35E0C269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3D35E-BE7E-9CEC-2E05-16842AD1C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1C624-7623-9ED3-E80D-386F0F127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0A37B-2F89-515F-F98A-29C3CD690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9DCA7-30ED-BC39-7767-A0036ABE7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E3BD6-C51C-CF04-A26D-841B8111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91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CCF8-3294-1129-BAC7-9D7BE3C4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6B786-6FDA-C36C-5465-1880D88DA8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9A4DC-53C2-310E-B2B2-B00D69CAF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318C6-D79A-6C61-5E6D-F4DF9AF85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E2DEE-BA0F-DFBD-B113-D34204CB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C50A3-5A03-E732-C380-27FBC166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64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046C6-BEAB-4F46-AC37-53E293DB1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B34DE-70D9-F466-2B4C-00578FECA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87526-5C81-BFA9-D852-EC1B2693F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FE038-01E7-1651-1EC7-FAF3D173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49EE2-3608-D5DD-8562-E5377A7B7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09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23E1C8-90A2-F637-3DB0-5B53E2B6E4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58D11E-CAF0-9D0B-FE87-676265D34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7DF0-7E59-843A-8340-57AF0F7EE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2843F-1D1E-1E94-E02D-F71FC3A7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D0A67-52FE-D4A3-785E-BC828F067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570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66400" y="1340768"/>
            <a:ext cx="11040000" cy="828000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04702" y="6343280"/>
            <a:ext cx="9017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C01B32-D1A0-401C-8867-70456BBB1E87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66400" y="2319968"/>
            <a:ext cx="11040000" cy="3951304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401139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00CDB2-5B05-F423-911A-2F2431C0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3818B-4314-AE24-8066-5680FE800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62BF6-F612-90AA-B5F4-FBB00D4EF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CBC6A7-F4A5-4498-AF42-2E871C52580B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6A766-3874-93D0-76DD-A116ED121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28B89-1AF8-85E9-27B8-052DD9113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7488BD-17F0-4C93-BBD0-9AA4D3626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49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background with purple lines&#10;&#10;AI-generated content may be incorrect.">
            <a:extLst>
              <a:ext uri="{FF2B5EF4-FFF2-40B4-BE49-F238E27FC236}">
                <a16:creationId xmlns:a16="http://schemas.microsoft.com/office/drawing/2014/main" id="{A8348A22-F831-9228-4369-793502748A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 descr="A black and white logo&#10;&#10;AI-generated content may be incorrect.">
            <a:extLst>
              <a:ext uri="{FF2B5EF4-FFF2-40B4-BE49-F238E27FC236}">
                <a16:creationId xmlns:a16="http://schemas.microsoft.com/office/drawing/2014/main" id="{73F18F08-CC98-4AA4-5304-A31227ECC2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783" y="417444"/>
            <a:ext cx="2430000" cy="85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kern="1200">
          <a:solidFill>
            <a:schemeClr val="tx1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5.xml"/><Relationship Id="rId18" Type="http://schemas.openxmlformats.org/officeDocument/2006/relationships/image" Target="../media/image25.png"/><Relationship Id="rId3" Type="http://schemas.openxmlformats.org/officeDocument/2006/relationships/image" Target="../media/image16.png"/><Relationship Id="rId21" Type="http://schemas.openxmlformats.org/officeDocument/2006/relationships/diagramData" Target="../diagrams/data4.xml"/><Relationship Id="rId7" Type="http://schemas.openxmlformats.org/officeDocument/2006/relationships/customXml" Target="../ink/ink2.xml"/><Relationship Id="rId12" Type="http://schemas.openxmlformats.org/officeDocument/2006/relationships/image" Target="../media/image22.png"/><Relationship Id="rId17" Type="http://schemas.openxmlformats.org/officeDocument/2006/relationships/customXml" Target="../ink/ink7.xml"/><Relationship Id="rId25" Type="http://schemas.microsoft.com/office/2007/relationships/diagramDrawing" Target="../diagrams/drawing4.xml"/><Relationship Id="rId2" Type="http://schemas.openxmlformats.org/officeDocument/2006/relationships/image" Target="../media/image4.png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customXml" Target="../ink/ink4.xml"/><Relationship Id="rId24" Type="http://schemas.openxmlformats.org/officeDocument/2006/relationships/diagramColors" Target="../diagrams/colors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diagramQuickStyle" Target="../diagrams/quickStyle4.xml"/><Relationship Id="rId10" Type="http://schemas.openxmlformats.org/officeDocument/2006/relationships/image" Target="../media/image21.png"/><Relationship Id="rId19" Type="http://schemas.openxmlformats.org/officeDocument/2006/relationships/customXml" Target="../ink/ink8.xml"/><Relationship Id="rId4" Type="http://schemas.openxmlformats.org/officeDocument/2006/relationships/image" Target="../media/image17.png"/><Relationship Id="rId9" Type="http://schemas.openxmlformats.org/officeDocument/2006/relationships/customXml" Target="../ink/ink3.xml"/><Relationship Id="rId14" Type="http://schemas.openxmlformats.org/officeDocument/2006/relationships/image" Target="../media/image23.png"/><Relationship Id="rId22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7DF371-E1FB-E414-8FB2-33DFDD93C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9975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BCED0-2CFD-E783-1D07-928CCE706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041" y="541169"/>
            <a:ext cx="3108002" cy="11826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02FEC3-BB50-2697-E7E4-A1DB39EA52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06" r="40618" b="2541"/>
          <a:stretch>
            <a:fillRect/>
          </a:stretch>
        </p:blipFill>
        <p:spPr>
          <a:xfrm>
            <a:off x="4952082" y="5997584"/>
            <a:ext cx="7239918" cy="8604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F47C3A-4BD9-9BBA-7AE5-DCAE045C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06" r="40618" b="2541"/>
          <a:stretch>
            <a:fillRect/>
          </a:stretch>
        </p:blipFill>
        <p:spPr>
          <a:xfrm>
            <a:off x="0" y="5997584"/>
            <a:ext cx="7239918" cy="8604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E37A56-12F2-9E9B-FB4A-E3E2B71216E1}"/>
              </a:ext>
            </a:extLst>
          </p:cNvPr>
          <p:cNvSpPr txBox="1"/>
          <p:nvPr/>
        </p:nvSpPr>
        <p:spPr>
          <a:xfrm>
            <a:off x="537028" y="5489752"/>
            <a:ext cx="113982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Get your year 7 class singing</a:t>
            </a:r>
            <a:endParaRPr lang="en-GB" sz="2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GB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Rebecca Berkley		13.00-14.00</a:t>
            </a:r>
          </a:p>
        </p:txBody>
      </p:sp>
    </p:spTree>
    <p:extLst>
      <p:ext uri="{BB962C8B-B14F-4D97-AF65-F5344CB8AC3E}">
        <p14:creationId xmlns:p14="http://schemas.microsoft.com/office/powerpoint/2010/main" val="3703983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A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3E1C06-7A88-F5E5-33D0-8F8194C3E3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C01B32-D1A0-401C-8867-70456BBB1E87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59B17-4180-8C11-BC72-0A36DF5C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400" y="548680"/>
            <a:ext cx="11040000" cy="1015200"/>
          </a:xfrm>
        </p:spPr>
        <p:txBody>
          <a:bodyPr/>
          <a:lstStyle/>
          <a:p>
            <a:r>
              <a:rPr lang="en-GB" sz="4000" dirty="0">
                <a:solidFill>
                  <a:schemeClr val="tx2"/>
                </a:solidFill>
              </a:rPr>
              <a:t>Get your year 7 class singing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6F0DE4C9-B355-D6DC-2A3D-F646157DF7D1}"/>
              </a:ext>
            </a:extLst>
          </p:cNvPr>
          <p:cNvSpPr txBox="1">
            <a:spLocks/>
          </p:cNvSpPr>
          <p:nvPr/>
        </p:nvSpPr>
        <p:spPr>
          <a:xfrm>
            <a:off x="10704701" y="6345352"/>
            <a:ext cx="901700" cy="252000"/>
          </a:xfrm>
        </p:spPr>
        <p:txBody>
          <a:bodyPr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A8A42-CDD3-483B-A525-DE73108F9D72}" type="slidenum">
              <a:rPr kumimoji="0" lang="en-GB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52F84C9-C978-8067-BE62-A3CBF686976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66400" y="1563880"/>
            <a:ext cx="5364161" cy="4086773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Dr Rebecca Berkley</a:t>
            </a:r>
          </a:p>
          <a:p>
            <a:r>
              <a:rPr lang="en-GB" dirty="0">
                <a:solidFill>
                  <a:schemeClr val="tx2"/>
                </a:solidFill>
              </a:rPr>
              <a:t>Associate Professor in Music Education</a:t>
            </a:r>
          </a:p>
          <a:p>
            <a:r>
              <a:rPr lang="en-GB" dirty="0">
                <a:solidFill>
                  <a:schemeClr val="tx2"/>
                </a:solidFill>
              </a:rPr>
              <a:t>Institute of Education, University of Reading</a:t>
            </a:r>
          </a:p>
          <a:p>
            <a:r>
              <a:rPr lang="en-GB" dirty="0">
                <a:solidFill>
                  <a:schemeClr val="tx2"/>
                </a:solidFill>
              </a:rPr>
              <a:t>r.m.berkley@reading.ac.uk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Teacher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Choral pedagogy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Classroom Musicianship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2"/>
                </a:solidFill>
              </a:rPr>
              <a:t>Curriculum Design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8D0EFCE-991A-5E4A-51F5-DFDAC75CD40B}"/>
              </a:ext>
            </a:extLst>
          </p:cNvPr>
          <p:cNvSpPr txBox="1">
            <a:spLocks/>
          </p:cNvSpPr>
          <p:nvPr/>
        </p:nvSpPr>
        <p:spPr>
          <a:xfrm>
            <a:off x="6242239" y="1495961"/>
            <a:ext cx="5364161" cy="4086772"/>
          </a:xfrm>
          <a:prstGeom prst="rect">
            <a:avLst/>
          </a:prstGeom>
        </p:spPr>
        <p:txBody>
          <a:bodyPr/>
          <a:lstStyle>
            <a:lvl1pPr marL="18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•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•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6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&gt;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20000" marR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Effra" panose="020B0603020203020204" pitchFamily="34" charset="0"/>
              <a:buChar char="-"/>
              <a:tabLst/>
              <a:defRPr sz="2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tx2"/>
              </a:buClr>
              <a:buFont typeface="Effra" pitchFamily="2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Get to know you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sz="2000" kern="0" dirty="0">
                <a:solidFill>
                  <a:srgbClr val="0E28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Warm up body and voice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Copy it  - Move it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GB" sz="2000" kern="0" dirty="0">
                <a:solidFill>
                  <a:srgbClr val="0E28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Finding your voice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Adolescent voices</a:t>
            </a:r>
            <a:endParaRPr lang="en-GB" sz="2000" kern="0" dirty="0">
              <a:solidFill>
                <a:srgbClr val="0E28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Warm down</a:t>
            </a: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180000" marR="0" lvl="0" indent="-180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30562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E335C-73E9-AE77-902A-65865509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 to know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44591-CB6F-0848-7F2B-F169B55C0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Clapping practice</a:t>
            </a:r>
          </a:p>
          <a:p>
            <a:r>
              <a:rPr lang="en-GB" dirty="0"/>
              <a:t>I’ll say hello</a:t>
            </a:r>
          </a:p>
          <a:p>
            <a:r>
              <a:rPr lang="en-GB" dirty="0"/>
              <a:t>Sing – dance – move your body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660402-473E-1F25-13BC-D45891ADE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4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CB774-9432-246A-84CF-F71C58046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AB3B-3AA1-A128-F9C2-D861EC8F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 up body and voice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A6EF-6D4A-1DD4-F202-EF63A1BA2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Align and balance the body – feet, torso, arms, shoulders, neck, head</a:t>
            </a:r>
          </a:p>
          <a:p>
            <a:r>
              <a:rPr lang="en-GB" dirty="0"/>
              <a:t>Breathing – jar of air, jar of fricatives, jar of vowels</a:t>
            </a:r>
          </a:p>
          <a:p>
            <a:r>
              <a:rPr lang="en-GB" dirty="0"/>
              <a:t>Vocal folds – take a line for a walk (ng, fricatives, tongue and lip trills, puffy cheeks, pigeon)</a:t>
            </a:r>
          </a:p>
          <a:p>
            <a:r>
              <a:rPr lang="en-GB" dirty="0"/>
              <a:t>Tongue and teeth – tongue twisters, diddle-dee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03C6E-17D6-6107-2BA9-65B0F562E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69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50C73-2824-025D-76A2-37052428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9E9C-8BCD-4EA4-975D-F7103726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Copy it – move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5BDE9-8A0A-C623-2F96-42DC6C789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Throw and catch</a:t>
            </a:r>
          </a:p>
          <a:p>
            <a:r>
              <a:rPr lang="en-GB" dirty="0"/>
              <a:t>Bim Bom Biddy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19B9A1-B422-AAE3-85FD-226DAEA0E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87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1862EC7B-69B8-C95B-FF49-717344E4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16632"/>
            <a:ext cx="8280000" cy="828000"/>
          </a:xfrm>
        </p:spPr>
        <p:txBody>
          <a:bodyPr/>
          <a:lstStyle/>
          <a:p>
            <a:r>
              <a:rPr lang="en-GB" altLang="en-US" sz="3600">
                <a:ea typeface="ＭＳ Ｐゴシック" panose="020B0600070205080204" pitchFamily="34" charset="-128"/>
              </a:rPr>
              <a:t>50 Fabulous musical words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795D094E-49BD-5D1B-3A2B-22A0D3F228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007457"/>
              </p:ext>
            </p:extLst>
          </p:nvPr>
        </p:nvGraphicFramePr>
        <p:xfrm>
          <a:off x="428625" y="944633"/>
          <a:ext cx="11277599" cy="4211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5FCB92-0EA5-0410-7EC0-2AB161EDCCA8}"/>
              </a:ext>
            </a:extLst>
          </p:cNvPr>
          <p:cNvSpPr txBox="1"/>
          <p:nvPr/>
        </p:nvSpPr>
        <p:spPr>
          <a:xfrm>
            <a:off x="7706469" y="4432920"/>
            <a:ext cx="3020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tx2"/>
                </a:solidFill>
              </a:rPr>
              <a:t>Getting faster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FCDEBC-08E6-28E7-8C33-28AEC926F15C}"/>
              </a:ext>
            </a:extLst>
          </p:cNvPr>
          <p:cNvSpPr txBox="1"/>
          <p:nvPr/>
        </p:nvSpPr>
        <p:spPr>
          <a:xfrm>
            <a:off x="1323015" y="4432920"/>
            <a:ext cx="3020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Getting slower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7D58EA-8B77-2501-F3F9-F56077A32FCA}"/>
              </a:ext>
            </a:extLst>
          </p:cNvPr>
          <p:cNvSpPr txBox="1"/>
          <p:nvPr/>
        </p:nvSpPr>
        <p:spPr>
          <a:xfrm>
            <a:off x="528890" y="5534933"/>
            <a:ext cx="3814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Rallentando (slowing down)</a:t>
            </a:r>
          </a:p>
          <a:p>
            <a:r>
              <a:rPr lang="en-GB" sz="2000" dirty="0"/>
              <a:t>Ritardando (holding back)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6700CE-EA87-F35B-2B55-EC08E2C97B0C}"/>
              </a:ext>
            </a:extLst>
          </p:cNvPr>
          <p:cNvSpPr txBox="1"/>
          <p:nvPr/>
        </p:nvSpPr>
        <p:spPr>
          <a:xfrm>
            <a:off x="7601214" y="5534933"/>
            <a:ext cx="4061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/>
              <a:t>Accelerando (getting faster</a:t>
            </a:r>
            <a:r>
              <a:rPr lang="en-GB" sz="2000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84211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70FC2-BE53-C7F1-6CBC-F285065F0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50C4156-CE57-10BB-F938-3F3B539E7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16632"/>
            <a:ext cx="8280000" cy="828000"/>
          </a:xfrm>
        </p:spPr>
        <p:txBody>
          <a:bodyPr/>
          <a:lstStyle/>
          <a:p>
            <a:r>
              <a:rPr lang="en-GB" altLang="en-US" sz="3600">
                <a:ea typeface="ＭＳ Ｐゴシック" panose="020B0600070205080204" pitchFamily="34" charset="-128"/>
              </a:rPr>
              <a:t>50 Fabulous musical words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F5B96E9-B2CE-C660-D194-BB8030D18D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291567"/>
              </p:ext>
            </p:extLst>
          </p:nvPr>
        </p:nvGraphicFramePr>
        <p:xfrm>
          <a:off x="409576" y="1196753"/>
          <a:ext cx="11210924" cy="4191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696146D-C89B-1101-6944-E3BCE3FDDDB8}"/>
              </a:ext>
            </a:extLst>
          </p:cNvPr>
          <p:cNvSpPr txBox="1"/>
          <p:nvPr/>
        </p:nvSpPr>
        <p:spPr>
          <a:xfrm>
            <a:off x="8687544" y="46783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tx2"/>
                </a:solidFill>
              </a:rPr>
              <a:t>Getting louder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644BC-5D19-083C-20CA-F71A7193B729}"/>
              </a:ext>
            </a:extLst>
          </p:cNvPr>
          <p:cNvSpPr txBox="1"/>
          <p:nvPr/>
        </p:nvSpPr>
        <p:spPr>
          <a:xfrm>
            <a:off x="1270298" y="4678397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Getting</a:t>
            </a:r>
            <a:r>
              <a:rPr lang="en-GB" sz="1600" dirty="0">
                <a:solidFill>
                  <a:schemeClr val="tx2"/>
                </a:solidFill>
              </a:rPr>
              <a:t> </a:t>
            </a:r>
            <a:r>
              <a:rPr lang="en-GB" sz="2000" dirty="0">
                <a:solidFill>
                  <a:schemeClr val="tx2"/>
                </a:solidFill>
              </a:rPr>
              <a:t>softer</a:t>
            </a:r>
            <a:endParaRPr lang="en-GB" sz="1600" dirty="0">
              <a:solidFill>
                <a:schemeClr val="tx2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EDE8B1-23EB-9F91-DC48-BD849A8D5BA4}"/>
              </a:ext>
            </a:extLst>
          </p:cNvPr>
          <p:cNvGrpSpPr/>
          <p:nvPr/>
        </p:nvGrpSpPr>
        <p:grpSpPr>
          <a:xfrm>
            <a:off x="8545440" y="5566917"/>
            <a:ext cx="2376264" cy="469175"/>
            <a:chOff x="899592" y="5408097"/>
            <a:chExt cx="2376264" cy="64807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3725835-A852-1975-146E-8C02DE5DDAF9}"/>
                </a:ext>
              </a:extLst>
            </p:cNvPr>
            <p:cNvCxnSpPr/>
            <p:nvPr/>
          </p:nvCxnSpPr>
          <p:spPr bwMode="auto">
            <a:xfrm flipV="1">
              <a:off x="899592" y="5408097"/>
              <a:ext cx="2376264" cy="325159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B3CAE43-95AF-48E1-4CE1-68BCA4FE945F}"/>
                </a:ext>
              </a:extLst>
            </p:cNvPr>
            <p:cNvCxnSpPr/>
            <p:nvPr/>
          </p:nvCxnSpPr>
          <p:spPr bwMode="auto">
            <a:xfrm>
              <a:off x="899592" y="5733256"/>
              <a:ext cx="2376264" cy="322913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209C9C-7C99-8232-896A-98BF8AF21A5E}"/>
              </a:ext>
            </a:extLst>
          </p:cNvPr>
          <p:cNvGrpSpPr/>
          <p:nvPr/>
        </p:nvGrpSpPr>
        <p:grpSpPr>
          <a:xfrm rot="10800000">
            <a:off x="1270298" y="5514612"/>
            <a:ext cx="2376264" cy="540059"/>
            <a:chOff x="899592" y="5408097"/>
            <a:chExt cx="2376264" cy="648072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16AE740-C3BC-54AF-06D1-9B895A92663D}"/>
                </a:ext>
              </a:extLst>
            </p:cNvPr>
            <p:cNvCxnSpPr/>
            <p:nvPr/>
          </p:nvCxnSpPr>
          <p:spPr bwMode="auto">
            <a:xfrm flipV="1">
              <a:off x="899592" y="5408097"/>
              <a:ext cx="2376264" cy="325159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1A9B55-BBC6-0D13-B0E4-F7F3C7BD9667}"/>
                </a:ext>
              </a:extLst>
            </p:cNvPr>
            <p:cNvCxnSpPr/>
            <p:nvPr/>
          </p:nvCxnSpPr>
          <p:spPr bwMode="auto">
            <a:xfrm>
              <a:off x="899592" y="5733256"/>
              <a:ext cx="2376264" cy="322913"/>
            </a:xfrm>
            <a:prstGeom prst="lin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763D99E-60FD-13F5-44A3-D97AAD0C10E0}"/>
              </a:ext>
            </a:extLst>
          </p:cNvPr>
          <p:cNvSpPr txBox="1"/>
          <p:nvPr/>
        </p:nvSpPr>
        <p:spPr>
          <a:xfrm>
            <a:off x="1343804" y="612371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Diminuendo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2E119D-AA63-7E9C-3083-A8777ABEED8F}"/>
              </a:ext>
            </a:extLst>
          </p:cNvPr>
          <p:cNvSpPr txBox="1"/>
          <p:nvPr/>
        </p:nvSpPr>
        <p:spPr>
          <a:xfrm>
            <a:off x="9532268" y="614246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Crescendo</a:t>
            </a:r>
          </a:p>
        </p:txBody>
      </p:sp>
    </p:spTree>
    <p:extLst>
      <p:ext uri="{BB962C8B-B14F-4D97-AF65-F5344CB8AC3E}">
        <p14:creationId xmlns:p14="http://schemas.microsoft.com/office/powerpoint/2010/main" val="221227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BF92-10A2-7C5D-76DB-CBF8799E4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D93C9-EE53-E6FD-A425-FBD8E26C5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 your voice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8A3A5-4DE0-4D2E-F5EC-6C56B8547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GB" dirty="0"/>
              <a:t>A cat meditating</a:t>
            </a:r>
          </a:p>
          <a:p>
            <a:r>
              <a:rPr lang="en-GB" dirty="0"/>
              <a:t>Rocka my soul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6B1A2-6F60-57D7-11C7-7CCE40085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921034-16E6-F903-953D-6A9F8CC0715D}"/>
              </a:ext>
            </a:extLst>
          </p:cNvPr>
          <p:cNvSpPr txBox="1"/>
          <p:nvPr/>
        </p:nvSpPr>
        <p:spPr>
          <a:xfrm>
            <a:off x="6610350" y="1809751"/>
            <a:ext cx="457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Teaching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Demonstrate and model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My turn – your turn, pitch pattern, steady pulse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Know your repertoire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Incremental steps for learning, improvement and challenge</a:t>
            </a:r>
          </a:p>
        </p:txBody>
      </p:sp>
    </p:spTree>
    <p:extLst>
      <p:ext uri="{BB962C8B-B14F-4D97-AF65-F5344CB8AC3E}">
        <p14:creationId xmlns:p14="http://schemas.microsoft.com/office/powerpoint/2010/main" val="277991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EDE2A-9276-3BD6-0779-923132C06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D571-59C9-7960-B693-2A2F91467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cat meditating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9CFCA-9952-8855-0D29-593A736BE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en-GB" dirty="0"/>
              <a:t>X </a:t>
            </a:r>
            <a:r>
              <a:rPr lang="en-GB" dirty="0" err="1"/>
              <a:t>X</a:t>
            </a:r>
            <a:r>
              <a:rPr lang="en-GB" dirty="0"/>
              <a:t> A cat X </a:t>
            </a:r>
            <a:r>
              <a:rPr lang="en-GB" dirty="0" err="1"/>
              <a:t>X</a:t>
            </a:r>
            <a:r>
              <a:rPr lang="en-GB" dirty="0"/>
              <a:t> meditating X </a:t>
            </a:r>
            <a:r>
              <a:rPr lang="en-GB" dirty="0" err="1"/>
              <a:t>X</a:t>
            </a:r>
            <a:r>
              <a:rPr lang="en-GB" dirty="0"/>
              <a:t> on a railway track</a:t>
            </a:r>
          </a:p>
          <a:p>
            <a:r>
              <a:rPr lang="en-GB" dirty="0"/>
              <a:t>X </a:t>
            </a:r>
            <a:r>
              <a:rPr lang="en-GB" dirty="0" err="1"/>
              <a:t>X</a:t>
            </a:r>
            <a:r>
              <a:rPr lang="en-GB" dirty="0"/>
              <a:t> Cat, X you better get X </a:t>
            </a:r>
            <a:r>
              <a:rPr lang="en-GB" dirty="0" err="1"/>
              <a:t>X</a:t>
            </a:r>
            <a:r>
              <a:rPr lang="en-GB" dirty="0"/>
              <a:t> you betta get back</a:t>
            </a:r>
          </a:p>
          <a:p>
            <a:r>
              <a:rPr lang="en-GB" dirty="0"/>
              <a:t>Don’t do that X </a:t>
            </a:r>
            <a:r>
              <a:rPr lang="en-GB" dirty="0" err="1"/>
              <a:t>X</a:t>
            </a:r>
            <a:r>
              <a:rPr lang="en-GB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7A3D52-23D0-5660-A678-C704AF68A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E6F928A-5266-82A1-D19A-F5AD594FDF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1355090"/>
              </p:ext>
            </p:extLst>
          </p:nvPr>
        </p:nvGraphicFramePr>
        <p:xfrm>
          <a:off x="3584575" y="233891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10213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28AD-AEDA-CC13-5464-FECC7341B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Rocka my soul</a:t>
            </a:r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FA730271-4E85-D0E0-016D-FE61594FC057}"/>
              </a:ext>
            </a:extLst>
          </p:cNvPr>
          <p:cNvSpPr/>
          <p:nvPr/>
        </p:nvSpPr>
        <p:spPr>
          <a:xfrm>
            <a:off x="442264" y="1959419"/>
            <a:ext cx="3447854" cy="2068712"/>
          </a:xfrm>
          <a:custGeom>
            <a:avLst/>
            <a:gdLst>
              <a:gd name="csX0" fmla="*/ 0 w 3447854"/>
              <a:gd name="csY0" fmla="*/ 0 h 2068712"/>
              <a:gd name="csX1" fmla="*/ 3447854 w 3447854"/>
              <a:gd name="csY1" fmla="*/ 0 h 2068712"/>
              <a:gd name="csX2" fmla="*/ 3447854 w 3447854"/>
              <a:gd name="csY2" fmla="*/ 2068712 h 2068712"/>
              <a:gd name="csX3" fmla="*/ 0 w 3447854"/>
              <a:gd name="csY3" fmla="*/ 2068712 h 2068712"/>
              <a:gd name="csX4" fmla="*/ 0 w 3447854"/>
              <a:gd name="csY4" fmla="*/ 0 h 20687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47854" h="2068712">
                <a:moveTo>
                  <a:pt x="0" y="0"/>
                </a:moveTo>
                <a:lnTo>
                  <a:pt x="3447854" y="0"/>
                </a:lnTo>
                <a:lnTo>
                  <a:pt x="3447854" y="2068712"/>
                </a:lnTo>
                <a:lnTo>
                  <a:pt x="0" y="2068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Rocka my soul in the bosom of Abraham (x3) 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X Oh, </a:t>
            </a:r>
            <a:r>
              <a:rPr lang="en-GB" sz="2200" kern="1200" dirty="0" err="1"/>
              <a:t>rocka</a:t>
            </a:r>
            <a:r>
              <a:rPr lang="en-GB" sz="2200" kern="1200" dirty="0"/>
              <a:t> my soul, alleluia</a:t>
            </a:r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1ED56E0F-7B8A-1FCF-B132-A9A263343FEF}"/>
              </a:ext>
            </a:extLst>
          </p:cNvPr>
          <p:cNvSpPr/>
          <p:nvPr/>
        </p:nvSpPr>
        <p:spPr>
          <a:xfrm>
            <a:off x="4372073" y="1959419"/>
            <a:ext cx="3447854" cy="2068712"/>
          </a:xfrm>
          <a:custGeom>
            <a:avLst/>
            <a:gdLst>
              <a:gd name="csX0" fmla="*/ 0 w 3447854"/>
              <a:gd name="csY0" fmla="*/ 0 h 2068712"/>
              <a:gd name="csX1" fmla="*/ 3447854 w 3447854"/>
              <a:gd name="csY1" fmla="*/ 0 h 2068712"/>
              <a:gd name="csX2" fmla="*/ 3447854 w 3447854"/>
              <a:gd name="csY2" fmla="*/ 2068712 h 2068712"/>
              <a:gd name="csX3" fmla="*/ 0 w 3447854"/>
              <a:gd name="csY3" fmla="*/ 2068712 h 2068712"/>
              <a:gd name="csX4" fmla="*/ 0 w 3447854"/>
              <a:gd name="csY4" fmla="*/ 0 h 20687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47854" h="2068712">
                <a:moveTo>
                  <a:pt x="0" y="0"/>
                </a:moveTo>
                <a:lnTo>
                  <a:pt x="3447854" y="0"/>
                </a:lnTo>
                <a:lnTo>
                  <a:pt x="3447854" y="2068712"/>
                </a:lnTo>
                <a:lnTo>
                  <a:pt x="0" y="20687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Rock my soul, yes rock my soul (x3) 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X Oh </a:t>
            </a:r>
            <a:r>
              <a:rPr lang="en-GB" sz="2200" kern="1200" dirty="0" err="1"/>
              <a:t>rocka</a:t>
            </a:r>
            <a:r>
              <a:rPr lang="en-GB" sz="2200" kern="1200" dirty="0"/>
              <a:t> my soul</a:t>
            </a:r>
          </a:p>
        </p:txBody>
      </p:sp>
      <p:sp>
        <p:nvSpPr>
          <p:cNvPr id="13" name="Free-form: Shape 12">
            <a:extLst>
              <a:ext uri="{FF2B5EF4-FFF2-40B4-BE49-F238E27FC236}">
                <a16:creationId xmlns:a16="http://schemas.microsoft.com/office/drawing/2014/main" id="{EC13EB3A-5297-DF7F-874B-ED71B68D34B7}"/>
              </a:ext>
            </a:extLst>
          </p:cNvPr>
          <p:cNvSpPr/>
          <p:nvPr/>
        </p:nvSpPr>
        <p:spPr>
          <a:xfrm>
            <a:off x="8301882" y="1959419"/>
            <a:ext cx="3447854" cy="2068712"/>
          </a:xfrm>
          <a:custGeom>
            <a:avLst/>
            <a:gdLst>
              <a:gd name="csX0" fmla="*/ 0 w 3447854"/>
              <a:gd name="csY0" fmla="*/ 0 h 2068712"/>
              <a:gd name="csX1" fmla="*/ 3447854 w 3447854"/>
              <a:gd name="csY1" fmla="*/ 0 h 2068712"/>
              <a:gd name="csX2" fmla="*/ 3447854 w 3447854"/>
              <a:gd name="csY2" fmla="*/ 2068712 h 2068712"/>
              <a:gd name="csX3" fmla="*/ 0 w 3447854"/>
              <a:gd name="csY3" fmla="*/ 2068712 h 2068712"/>
              <a:gd name="csX4" fmla="*/ 0 w 3447854"/>
              <a:gd name="csY4" fmla="*/ 0 h 20687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47854" h="2068712">
                <a:moveTo>
                  <a:pt x="0" y="0"/>
                </a:moveTo>
                <a:lnTo>
                  <a:pt x="3447854" y="0"/>
                </a:lnTo>
                <a:lnTo>
                  <a:pt x="3447854" y="2068712"/>
                </a:lnTo>
                <a:lnTo>
                  <a:pt x="0" y="20687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So high I can’t get over it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So low I can’t get under it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So wide I can’t get round it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kern="1200" dirty="0"/>
              <a:t>Gotta go through the door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289A5-A9E2-1F87-3665-826EFB493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F508F2-B3F5-CB1B-BE5E-0F873CD87D8E}"/>
              </a:ext>
            </a:extLst>
          </p:cNvPr>
          <p:cNvSpPr txBox="1"/>
          <p:nvPr/>
        </p:nvSpPr>
        <p:spPr>
          <a:xfrm>
            <a:off x="442264" y="4638675"/>
            <a:ext cx="10911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Partner songs – independent melody to hand onto in a 2 and 3 part texture</a:t>
            </a:r>
          </a:p>
          <a:p>
            <a:r>
              <a:rPr lang="en-GB" sz="2400" dirty="0"/>
              <a:t>All songs are within an octave range, but different pitches for the changing voice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9927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6A95-6C93-930F-9472-43446A8E7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Adolescent voices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A3EA7-696A-E788-843E-F06C7B006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Changes in the voice are caused by changing hormone levels, mirroring physical growth spurts starting with the feet, then the long bones, and then laryngeal cartilages</a:t>
            </a:r>
          </a:p>
          <a:p>
            <a:r>
              <a:rPr lang="en-GB" dirty="0"/>
              <a:t>Typically, the mean vocal fold length will thicken and increase by 66% in males, and 24% in females during puberty</a:t>
            </a:r>
          </a:p>
          <a:p>
            <a:r>
              <a:rPr lang="en-GB" dirty="0"/>
              <a:t>Voice change is gradual over (typically) 2 years some time between age 12 – 15 for males, and 10 – 15 in girls, plus two years on either side</a:t>
            </a:r>
          </a:p>
          <a:p>
            <a:r>
              <a:rPr lang="en-GB" dirty="0"/>
              <a:t>Voice change is active in growth spurts then plateaus. Huskiness, reduced range, vocal fatigue can occur in active voice change and then reduce during plateaus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B614DD-779E-29E1-B265-186AC5163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13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0AC92-1C2F-1A46-344E-A04ACFE1A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53EF4-9B3F-7543-8BEB-AA36BF78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Adolescent voices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859CE-FBFB-91F4-0583-797FEF204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EE92D6-EE3E-8043-B90F-4A7131256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82" y="118884"/>
            <a:ext cx="11882436" cy="31436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D10826-2885-AA57-0D2C-68983DE78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298" y="3508733"/>
            <a:ext cx="7210425" cy="2648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0031256-DC73-E9B5-F5FD-9AD5DC063472}"/>
              </a:ext>
            </a:extLst>
          </p:cNvPr>
          <p:cNvSpPr txBox="1"/>
          <p:nvPr/>
        </p:nvSpPr>
        <p:spPr>
          <a:xfrm>
            <a:off x="304800" y="3819525"/>
            <a:ext cx="20764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X = speaking pitch</a:t>
            </a:r>
          </a:p>
          <a:p>
            <a:r>
              <a:rPr lang="en-GB" dirty="0"/>
              <a:t>Filled notes  =  comfortable singing range</a:t>
            </a:r>
          </a:p>
          <a:p>
            <a:r>
              <a:rPr lang="en-GB" dirty="0"/>
              <a:t>Empty notes = extended singing range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12D7970-BB0B-3524-752C-FF1D0A31BADB}"/>
                  </a:ext>
                </a:extLst>
              </p14:cNvPr>
              <p14:cNvContentPartPr/>
              <p14:nvPr/>
            </p14:nvContentPartPr>
            <p14:xfrm>
              <a:off x="3305085" y="4981230"/>
              <a:ext cx="47880" cy="295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12D7970-BB0B-3524-752C-FF1D0A31BA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42085" y="4918230"/>
                <a:ext cx="17352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49DFE4A-7E3D-9050-9AB6-CA3EBC84B927}"/>
                  </a:ext>
                </a:extLst>
              </p14:cNvPr>
              <p14:cNvContentPartPr/>
              <p14:nvPr/>
            </p14:nvContentPartPr>
            <p14:xfrm>
              <a:off x="2914485" y="5837670"/>
              <a:ext cx="1969200" cy="889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49DFE4A-7E3D-9050-9AB6-CA3EBC84B9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51485" y="5774670"/>
                <a:ext cx="2094840" cy="21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74AA349-512A-1638-A936-A1E0D063756D}"/>
                  </a:ext>
                </a:extLst>
              </p14:cNvPr>
              <p14:cNvContentPartPr/>
              <p14:nvPr/>
            </p14:nvContentPartPr>
            <p14:xfrm>
              <a:off x="3286005" y="5360310"/>
              <a:ext cx="1004040" cy="97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74AA349-512A-1638-A936-A1E0D063756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23005" y="5297670"/>
                <a:ext cx="112968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ED455EC-9FA6-8295-89F4-0095360318E1}"/>
                  </a:ext>
                </a:extLst>
              </p14:cNvPr>
              <p14:cNvContentPartPr/>
              <p14:nvPr/>
            </p14:nvContentPartPr>
            <p14:xfrm rot="1">
              <a:off x="4941454" y="5424525"/>
              <a:ext cx="1341022" cy="9513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ED455EC-9FA6-8295-89F4-0095360318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 rot="1">
                <a:off x="4878453" y="5361465"/>
                <a:ext cx="1466664" cy="2208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18FB166-7C61-8642-6855-F3E4736620C8}"/>
                  </a:ext>
                </a:extLst>
              </p14:cNvPr>
              <p14:cNvContentPartPr/>
              <p14:nvPr/>
            </p14:nvContentPartPr>
            <p14:xfrm>
              <a:off x="5076645" y="5343390"/>
              <a:ext cx="1200600" cy="66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18FB166-7C61-8642-6855-F3E4736620C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13645" y="5280390"/>
                <a:ext cx="132624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F02E411-0739-41C0-2223-A96D8A721AB1}"/>
                  </a:ext>
                </a:extLst>
              </p14:cNvPr>
              <p14:cNvContentPartPr/>
              <p14:nvPr/>
            </p14:nvContentPartPr>
            <p14:xfrm>
              <a:off x="6472005" y="5257710"/>
              <a:ext cx="1271880" cy="202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F02E411-0739-41C0-2223-A96D8A721AB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409005" y="5194710"/>
                <a:ext cx="139752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1AA8629-5AF1-9B08-1FAC-116D47DEF3D9}"/>
                  </a:ext>
                </a:extLst>
              </p14:cNvPr>
              <p14:cNvContentPartPr/>
              <p14:nvPr/>
            </p14:nvContentPartPr>
            <p14:xfrm>
              <a:off x="6449685" y="5652630"/>
              <a:ext cx="465840" cy="921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1AA8629-5AF1-9B08-1FAC-116D47DEF3D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386685" y="5589990"/>
                <a:ext cx="59148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AF15CA3-6908-B977-91A5-BBCEF1689DFB}"/>
                  </a:ext>
                </a:extLst>
              </p14:cNvPr>
              <p14:cNvContentPartPr/>
              <p14:nvPr/>
            </p14:nvContentPartPr>
            <p14:xfrm>
              <a:off x="6544725" y="5343030"/>
              <a:ext cx="180360" cy="219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AF15CA3-6908-B977-91A5-BBCEF1689DF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81725" y="5280030"/>
                <a:ext cx="306000" cy="1476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40237CBD-4F37-E95A-7B62-2B08773D58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2684679"/>
              </p:ext>
            </p:extLst>
          </p:nvPr>
        </p:nvGraphicFramePr>
        <p:xfrm>
          <a:off x="10008798" y="3339042"/>
          <a:ext cx="2123688" cy="2118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DD30070B-1AC7-6DDA-AB94-C9F6BE387DB7}"/>
              </a:ext>
            </a:extLst>
          </p:cNvPr>
          <p:cNvGrpSpPr/>
          <p:nvPr/>
        </p:nvGrpSpPr>
        <p:grpSpPr>
          <a:xfrm>
            <a:off x="1104899" y="695325"/>
            <a:ext cx="5297711" cy="5231265"/>
            <a:chOff x="1104899" y="695325"/>
            <a:chExt cx="5297711" cy="523126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F10F637-0256-716E-2925-DD93652380B7}"/>
                </a:ext>
              </a:extLst>
            </p:cNvPr>
            <p:cNvSpPr/>
            <p:nvPr/>
          </p:nvSpPr>
          <p:spPr>
            <a:xfrm>
              <a:off x="1104899" y="695325"/>
              <a:ext cx="3343275" cy="2567167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F3A47C3-C7FE-8C8D-0680-8192611B8C2D}"/>
                </a:ext>
              </a:extLst>
            </p:cNvPr>
            <p:cNvSpPr/>
            <p:nvPr/>
          </p:nvSpPr>
          <p:spPr>
            <a:xfrm>
              <a:off x="2751298" y="3359423"/>
              <a:ext cx="3651312" cy="2567167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F2DFFC4-256C-4CDC-CA1B-D9E380D96A23}"/>
              </a:ext>
            </a:extLst>
          </p:cNvPr>
          <p:cNvGrpSpPr/>
          <p:nvPr/>
        </p:nvGrpSpPr>
        <p:grpSpPr>
          <a:xfrm>
            <a:off x="1104900" y="695325"/>
            <a:ext cx="6869222" cy="5328196"/>
            <a:chOff x="1104900" y="695325"/>
            <a:chExt cx="6869222" cy="532819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20478ED1-C68E-D552-5208-E55364FB6ACC}"/>
                </a:ext>
              </a:extLst>
            </p:cNvPr>
            <p:cNvSpPr/>
            <p:nvPr/>
          </p:nvSpPr>
          <p:spPr>
            <a:xfrm>
              <a:off x="1104900" y="695325"/>
              <a:ext cx="5172346" cy="2567167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B983178-46AD-9449-13A9-6CC8F0972911}"/>
                </a:ext>
              </a:extLst>
            </p:cNvPr>
            <p:cNvSpPr/>
            <p:nvPr/>
          </p:nvSpPr>
          <p:spPr>
            <a:xfrm>
              <a:off x="3352966" y="3456354"/>
              <a:ext cx="4621156" cy="2567167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D274782-A562-5E08-5C42-C21B8E174B67}"/>
              </a:ext>
            </a:extLst>
          </p:cNvPr>
          <p:cNvGrpSpPr/>
          <p:nvPr/>
        </p:nvGrpSpPr>
        <p:grpSpPr>
          <a:xfrm>
            <a:off x="2914485" y="695325"/>
            <a:ext cx="6867764" cy="5378717"/>
            <a:chOff x="2914485" y="695325"/>
            <a:chExt cx="6867764" cy="5378717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02064A1B-08EB-357B-40AA-96629636DEFD}"/>
                </a:ext>
              </a:extLst>
            </p:cNvPr>
            <p:cNvSpPr/>
            <p:nvPr/>
          </p:nvSpPr>
          <p:spPr>
            <a:xfrm>
              <a:off x="2914485" y="695325"/>
              <a:ext cx="6477165" cy="248229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882F2751-7685-4F3F-A84A-45D617C57F70}"/>
                </a:ext>
              </a:extLst>
            </p:cNvPr>
            <p:cNvSpPr/>
            <p:nvPr/>
          </p:nvSpPr>
          <p:spPr>
            <a:xfrm>
              <a:off x="4824752" y="3591744"/>
              <a:ext cx="4957497" cy="248229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3738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2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B4197-9908-55E9-C44D-BE62697C5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B045-ABF1-6847-27F9-54075A98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Warm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2B3FE-93A9-A8AB-0294-6985C1137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ng, fricatives, tongue and lip trills, puffy cheeks, pigeon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AB115-00F0-B734-48F4-AE275C3C9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798" y="365125"/>
            <a:ext cx="3108002" cy="11826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E7E4BA2-AFDF-F3FC-2B67-03E6E04716E0}"/>
                  </a:ext>
                </a:extLst>
              </p14:cNvPr>
              <p14:cNvContentPartPr/>
              <p14:nvPr/>
            </p14:nvContentPartPr>
            <p14:xfrm>
              <a:off x="1495365" y="2312910"/>
              <a:ext cx="9387720" cy="3618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E7E4BA2-AFDF-F3FC-2B67-03E6E04716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77365" y="2294910"/>
                <a:ext cx="9423360" cy="365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4971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D7C56E-31B4-EC9C-0F21-54BCBAC05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5895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34E0E09-6D38-32DB-DD76-E0363B2AC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8426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5D3764B3-D73E-48EA-9DA1-87956D32F516}" vid="{00C3CC85-09EF-4536-92E3-D6842AAFAB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611</Words>
  <Application>Microsoft Office PowerPoint</Application>
  <PresentationFormat>Widescreen</PresentationFormat>
  <Paragraphs>116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ＭＳ Ｐゴシック</vt:lpstr>
      <vt:lpstr>ADLaM Display</vt:lpstr>
      <vt:lpstr>Aptos</vt:lpstr>
      <vt:lpstr>Aptos Display</vt:lpstr>
      <vt:lpstr>Arial</vt:lpstr>
      <vt:lpstr>Poppins</vt:lpstr>
      <vt:lpstr>Office Theme</vt:lpstr>
      <vt:lpstr>1_Office Theme</vt:lpstr>
      <vt:lpstr>PowerPoint Presentation</vt:lpstr>
      <vt:lpstr>Get your year 7 class singing</vt:lpstr>
      <vt:lpstr>Get to know you</vt:lpstr>
      <vt:lpstr>Warm up body and voice</vt:lpstr>
      <vt:lpstr>Copy it – move it</vt:lpstr>
      <vt:lpstr>50 Fabulous musical words</vt:lpstr>
      <vt:lpstr>50 Fabulous musical words</vt:lpstr>
      <vt:lpstr>Finding your voice</vt:lpstr>
      <vt:lpstr>A cat meditating</vt:lpstr>
      <vt:lpstr>Rocka my soul</vt:lpstr>
      <vt:lpstr>Adolescent voices</vt:lpstr>
      <vt:lpstr>Adolescent voices</vt:lpstr>
      <vt:lpstr>Warm down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McIntosh</dc:creator>
  <cp:lastModifiedBy>Rebecca Berkley</cp:lastModifiedBy>
  <cp:revision>3</cp:revision>
  <dcterms:created xsi:type="dcterms:W3CDTF">2026-08-30T13:36:07Z</dcterms:created>
  <dcterms:modified xsi:type="dcterms:W3CDTF">2026-09-08T16:07:19Z</dcterms:modified>
</cp:coreProperties>
</file>