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2" r:id="rId2"/>
  </p:sldMasterIdLst>
  <p:notesMasterIdLst>
    <p:notesMasterId r:id="rId26"/>
  </p:notesMasterIdLst>
  <p:sldIdLst>
    <p:sldId id="256" r:id="rId3"/>
    <p:sldId id="671" r:id="rId4"/>
    <p:sldId id="659" r:id="rId5"/>
    <p:sldId id="666" r:id="rId6"/>
    <p:sldId id="261" r:id="rId7"/>
    <p:sldId id="262" r:id="rId8"/>
    <p:sldId id="661" r:id="rId9"/>
    <p:sldId id="662" r:id="rId10"/>
    <p:sldId id="663" r:id="rId11"/>
    <p:sldId id="402" r:id="rId12"/>
    <p:sldId id="405" r:id="rId13"/>
    <p:sldId id="408" r:id="rId14"/>
    <p:sldId id="340" r:id="rId15"/>
    <p:sldId id="320" r:id="rId16"/>
    <p:sldId id="329" r:id="rId17"/>
    <p:sldId id="664" r:id="rId18"/>
    <p:sldId id="540" r:id="rId19"/>
    <p:sldId id="658" r:id="rId20"/>
    <p:sldId id="665" r:id="rId21"/>
    <p:sldId id="407" r:id="rId22"/>
    <p:sldId id="668" r:id="rId23"/>
    <p:sldId id="258" r:id="rId24"/>
    <p:sldId id="259" r:id="rId25"/>
  </p:sldIdLst>
  <p:sldSz cx="12192000" cy="6858000"/>
  <p:notesSz cx="6858000" cy="9144000"/>
  <p:embeddedFontLst>
    <p:embeddedFont>
      <p:font typeface="ＭＳ Ｐゴシック" panose="020B0600070205080204" pitchFamily="34" charset="-128"/>
      <p:regular r:id="rId27"/>
    </p:embeddedFont>
    <p:embeddedFont>
      <p:font typeface="1SingASign" pitchFamily="2" charset="0"/>
      <p:regular r:id="rId28"/>
    </p:embeddedFont>
    <p:embeddedFont>
      <p:font typeface="ADLaM Display" panose="02010000000000000000" pitchFamily="2" charset="0"/>
      <p:regular r:id="rId29"/>
    </p:embeddedFont>
    <p:embeddedFont>
      <p:font typeface="Poppins" panose="00000500000000000000" pitchFamily="2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7AE"/>
    <a:srgbClr val="F4F5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42" autoAdjust="0"/>
    <p:restoredTop sz="94660"/>
  </p:normalViewPr>
  <p:slideViewPr>
    <p:cSldViewPr snapToGrid="0">
      <p:cViewPr varScale="1">
        <p:scale>
          <a:sx n="90" d="100"/>
          <a:sy n="90" d="100"/>
        </p:scale>
        <p:origin x="8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7.fntdata"/><Relationship Id="rId38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McIntosh" userId="15b644b5-e299-49d6-ac05-5f41c0440004" providerId="ADAL" clId="{D26F7D2D-E360-4044-BD50-B40F97F176C7}"/>
    <pc:docChg chg="modSld">
      <pc:chgData name="Andrew McIntosh" userId="15b644b5-e299-49d6-ac05-5f41c0440004" providerId="ADAL" clId="{D26F7D2D-E360-4044-BD50-B40F97F176C7}" dt="2026-09-02T12:24:34.874" v="101" actId="170"/>
      <pc:docMkLst>
        <pc:docMk/>
      </pc:docMkLst>
      <pc:sldChg chg="addSp modSp mod">
        <pc:chgData name="Andrew McIntosh" userId="15b644b5-e299-49d6-ac05-5f41c0440004" providerId="ADAL" clId="{D26F7D2D-E360-4044-BD50-B40F97F176C7}" dt="2026-09-02T12:24:34.874" v="101" actId="170"/>
        <pc:sldMkLst>
          <pc:docMk/>
          <pc:sldMk cId="3703983256" sldId="256"/>
        </pc:sldMkLst>
        <pc:spChg chg="add mod">
          <ac:chgData name="Andrew McIntosh" userId="15b644b5-e299-49d6-ac05-5f41c0440004" providerId="ADAL" clId="{D26F7D2D-E360-4044-BD50-B40F97F176C7}" dt="2026-09-02T12:22:07.245" v="100" actId="20577"/>
          <ac:spMkLst>
            <pc:docMk/>
            <pc:sldMk cId="3703983256" sldId="256"/>
            <ac:spMk id="7" creationId="{E8E37A56-12F2-9E9B-FB4A-E3E2B71216E1}"/>
          </ac:spMkLst>
        </pc:spChg>
        <pc:picChg chg="add mod ord modCrop">
          <ac:chgData name="Andrew McIntosh" userId="15b644b5-e299-49d6-ac05-5f41c0440004" providerId="ADAL" clId="{D26F7D2D-E360-4044-BD50-B40F97F176C7}" dt="2026-09-02T12:24:34.874" v="101" actId="170"/>
          <ac:picMkLst>
            <pc:docMk/>
            <pc:sldMk cId="3703983256" sldId="256"/>
            <ac:picMk id="3" creationId="{80F47C3A-4BD9-9BBA-7AE5-DCAE045C7063}"/>
          </ac:picMkLst>
        </pc:picChg>
        <pc:picChg chg="mod ord">
          <ac:chgData name="Andrew McIntosh" userId="15b644b5-e299-49d6-ac05-5f41c0440004" providerId="ADAL" clId="{D26F7D2D-E360-4044-BD50-B40F97F176C7}" dt="2026-09-02T12:14:31.686" v="14" actId="1076"/>
          <ac:picMkLst>
            <pc:docMk/>
            <pc:sldMk cId="3703983256" sldId="256"/>
            <ac:picMk id="5" creationId="{4B2BCED0-2CFD-E783-1D07-928CCE706EB5}"/>
          </ac:picMkLst>
        </pc:picChg>
        <pc:picChg chg="add mod">
          <ac:chgData name="Andrew McIntosh" userId="15b644b5-e299-49d6-ac05-5f41c0440004" providerId="ADAL" clId="{D26F7D2D-E360-4044-BD50-B40F97F176C7}" dt="2026-09-02T12:14:05.442" v="13" actId="1076"/>
          <ac:picMkLst>
            <pc:docMk/>
            <pc:sldMk cId="3703983256" sldId="256"/>
            <ac:picMk id="6" creationId="{9302FEC3-BB50-2697-E7E4-A1DB39EA52A9}"/>
          </ac:picMkLst>
        </pc:picChg>
        <pc:picChg chg="mod">
          <ac:chgData name="Andrew McIntosh" userId="15b644b5-e299-49d6-ac05-5f41c0440004" providerId="ADAL" clId="{D26F7D2D-E360-4044-BD50-B40F97F176C7}" dt="2026-09-02T12:12:34.207" v="4" actId="14100"/>
          <ac:picMkLst>
            <pc:docMk/>
            <pc:sldMk cId="3703983256" sldId="256"/>
            <ac:picMk id="9" creationId="{D97DF371-E1FB-E414-8FB2-33DFDD93C3C6}"/>
          </ac:picMkLst>
        </pc:picChg>
      </pc:sldChg>
    </pc:docChg>
  </pc:docChgLst>
  <pc:docChgLst>
    <pc:chgData name="Rebecca Berkley" userId="f5e48244-982d-460d-a7b7-22f42470ddbd" providerId="ADAL" clId="{B51E6885-EBC9-4DB4-976F-42911A5F6EAB}"/>
    <pc:docChg chg="undo custSel addSld delSld modSld sldOrd modMainMaster">
      <pc:chgData name="Rebecca Berkley" userId="f5e48244-982d-460d-a7b7-22f42470ddbd" providerId="ADAL" clId="{B51E6885-EBC9-4DB4-976F-42911A5F6EAB}" dt="2026-09-08T15:55:24.426" v="3408"/>
      <pc:docMkLst>
        <pc:docMk/>
      </pc:docMkLst>
      <pc:sldChg chg="modSp mod setBg">
        <pc:chgData name="Rebecca Berkley" userId="f5e48244-982d-460d-a7b7-22f42470ddbd" providerId="ADAL" clId="{B51E6885-EBC9-4DB4-976F-42911A5F6EAB}" dt="2026-09-08T10:17:17.104" v="60"/>
        <pc:sldMkLst>
          <pc:docMk/>
          <pc:sldMk cId="3703983256" sldId="256"/>
        </pc:sldMkLst>
        <pc:spChg chg="mod">
          <ac:chgData name="Rebecca Berkley" userId="f5e48244-982d-460d-a7b7-22f42470ddbd" providerId="ADAL" clId="{B51E6885-EBC9-4DB4-976F-42911A5F6EAB}" dt="2026-09-02T16:11:05.700" v="53" actId="404"/>
          <ac:spMkLst>
            <pc:docMk/>
            <pc:sldMk cId="3703983256" sldId="256"/>
            <ac:spMk id="7" creationId="{E8E37A56-12F2-9E9B-FB4A-E3E2B71216E1}"/>
          </ac:spMkLst>
        </pc:spChg>
      </pc:sldChg>
      <pc:sldChg chg="delSp add delDesignElem">
        <pc:chgData name="Rebecca Berkley" userId="f5e48244-982d-460d-a7b7-22f42470ddbd" providerId="ADAL" clId="{B51E6885-EBC9-4DB4-976F-42911A5F6EAB}" dt="2026-09-07T11:23:35.236" v="57"/>
        <pc:sldMkLst>
          <pc:docMk/>
          <pc:sldMk cId="2045895334" sldId="258"/>
        </pc:sldMkLst>
      </pc:sldChg>
      <pc:sldChg chg="delSp add setBg delDesignElem">
        <pc:chgData name="Rebecca Berkley" userId="f5e48244-982d-460d-a7b7-22f42470ddbd" providerId="ADAL" clId="{B51E6885-EBC9-4DB4-976F-42911A5F6EAB}" dt="2026-09-07T11:23:35.236" v="57"/>
        <pc:sldMkLst>
          <pc:docMk/>
          <pc:sldMk cId="3518426160" sldId="259"/>
        </pc:sldMkLst>
      </pc:sldChg>
      <pc:sldChg chg="addSp delSp modSp new mod setBg modAnim setClrOvrMap delDesignElem">
        <pc:chgData name="Rebecca Berkley" userId="f5e48244-982d-460d-a7b7-22f42470ddbd" providerId="ADAL" clId="{B51E6885-EBC9-4DB4-976F-42911A5F6EAB}" dt="2026-09-08T14:44:23.084" v="3329"/>
        <pc:sldMkLst>
          <pc:docMk/>
          <pc:sldMk cId="2135369107" sldId="261"/>
        </pc:sldMkLst>
        <pc:spChg chg="add mod">
          <ac:chgData name="Rebecca Berkley" userId="f5e48244-982d-460d-a7b7-22f42470ddbd" providerId="ADAL" clId="{B51E6885-EBC9-4DB4-976F-42911A5F6EAB}" dt="2026-09-08T10:50:20.732" v="1003" actId="1076"/>
          <ac:spMkLst>
            <pc:docMk/>
            <pc:sldMk cId="2135369107" sldId="261"/>
            <ac:spMk id="23" creationId="{38CC7275-4442-1919-04F9-B9CE6A3D2021}"/>
          </ac:spMkLst>
        </pc:spChg>
        <pc:spChg chg="add">
          <ac:chgData name="Rebecca Berkley" userId="f5e48244-982d-460d-a7b7-22f42470ddbd" providerId="ADAL" clId="{B51E6885-EBC9-4DB4-976F-42911A5F6EAB}" dt="2026-09-08T10:47:16.916" v="913" actId="26606"/>
          <ac:spMkLst>
            <pc:docMk/>
            <pc:sldMk cId="2135369107" sldId="261"/>
            <ac:spMk id="51" creationId="{19E301E5-1206-47D0-9CDF-72583D739089}"/>
          </ac:spMkLst>
        </pc:spChg>
        <pc:spChg chg="add">
          <ac:chgData name="Rebecca Berkley" userId="f5e48244-982d-460d-a7b7-22f42470ddbd" providerId="ADAL" clId="{B51E6885-EBC9-4DB4-976F-42911A5F6EAB}" dt="2026-09-08T10:47:16.916" v="913" actId="26606"/>
          <ac:spMkLst>
            <pc:docMk/>
            <pc:sldMk cId="2135369107" sldId="261"/>
            <ac:spMk id="53" creationId="{AFA31FBE-7948-4384-B68A-75DEFDC4955A}"/>
          </ac:spMkLst>
        </pc:spChg>
        <pc:picChg chg="add mod ord">
          <ac:chgData name="Rebecca Berkley" userId="f5e48244-982d-460d-a7b7-22f42470ddbd" providerId="ADAL" clId="{B51E6885-EBC9-4DB4-976F-42911A5F6EAB}" dt="2026-09-08T10:49:54.713" v="998" actId="1076"/>
          <ac:picMkLst>
            <pc:docMk/>
            <pc:sldMk cId="2135369107" sldId="261"/>
            <ac:picMk id="5" creationId="{63E93938-5C89-1C8B-CC4A-A78155B45039}"/>
          </ac:picMkLst>
        </pc:picChg>
        <pc:picChg chg="add mod ord">
          <ac:chgData name="Rebecca Berkley" userId="f5e48244-982d-460d-a7b7-22f42470ddbd" providerId="ADAL" clId="{B51E6885-EBC9-4DB4-976F-42911A5F6EAB}" dt="2026-09-08T10:50:01.666" v="999" actId="1076"/>
          <ac:picMkLst>
            <pc:docMk/>
            <pc:sldMk cId="2135369107" sldId="261"/>
            <ac:picMk id="8" creationId="{8E65E477-08ED-4FC1-ADD7-50EB9278E224}"/>
          </ac:picMkLst>
        </pc:picChg>
        <pc:picChg chg="add mod ord">
          <ac:chgData name="Rebecca Berkley" userId="f5e48244-982d-460d-a7b7-22f42470ddbd" providerId="ADAL" clId="{B51E6885-EBC9-4DB4-976F-42911A5F6EAB}" dt="2026-09-08T10:47:30.320" v="915" actId="1076"/>
          <ac:picMkLst>
            <pc:docMk/>
            <pc:sldMk cId="2135369107" sldId="261"/>
            <ac:picMk id="13" creationId="{ABD6F926-508A-A727-AC6F-15C972EA8B40}"/>
          </ac:picMkLst>
        </pc:picChg>
      </pc:sldChg>
      <pc:sldChg chg="addSp delSp modSp new mod modAnim">
        <pc:chgData name="Rebecca Berkley" userId="f5e48244-982d-460d-a7b7-22f42470ddbd" providerId="ADAL" clId="{B51E6885-EBC9-4DB4-976F-42911A5F6EAB}" dt="2026-09-08T14:58:02.436" v="3372"/>
        <pc:sldMkLst>
          <pc:docMk/>
          <pc:sldMk cId="494510589" sldId="262"/>
        </pc:sldMkLst>
        <pc:spChg chg="add mod">
          <ac:chgData name="Rebecca Berkley" userId="f5e48244-982d-460d-a7b7-22f42470ddbd" providerId="ADAL" clId="{B51E6885-EBC9-4DB4-976F-42911A5F6EAB}" dt="2026-09-08T11:14:34.740" v="2440" actId="403"/>
          <ac:spMkLst>
            <pc:docMk/>
            <pc:sldMk cId="494510589" sldId="262"/>
            <ac:spMk id="6" creationId="{17CD44E7-3D3C-5B56-6AEC-66E49EEE0787}"/>
          </ac:spMkLst>
        </pc:spChg>
        <pc:spChg chg="add mod">
          <ac:chgData name="Rebecca Berkley" userId="f5e48244-982d-460d-a7b7-22f42470ddbd" providerId="ADAL" clId="{B51E6885-EBC9-4DB4-976F-42911A5F6EAB}" dt="2026-09-08T14:10:10.987" v="3267" actId="1076"/>
          <ac:spMkLst>
            <pc:docMk/>
            <pc:sldMk cId="494510589" sldId="262"/>
            <ac:spMk id="9" creationId="{DD48B13C-7A22-4E29-4F1E-B002549E4B7D}"/>
          </ac:spMkLst>
        </pc:spChg>
        <pc:graphicFrameChg chg="add mod ord modGraphic">
          <ac:chgData name="Rebecca Berkley" userId="f5e48244-982d-460d-a7b7-22f42470ddbd" providerId="ADAL" clId="{B51E6885-EBC9-4DB4-976F-42911A5F6EAB}" dt="2026-09-08T11:16:53.103" v="2475"/>
          <ac:graphicFrameMkLst>
            <pc:docMk/>
            <pc:sldMk cId="494510589" sldId="262"/>
            <ac:graphicFrameMk id="5" creationId="{938559D3-5671-C756-7031-E949958FEB85}"/>
          </ac:graphicFrameMkLst>
        </pc:graphicFrameChg>
        <pc:picChg chg="add mod">
          <ac:chgData name="Rebecca Berkley" userId="f5e48244-982d-460d-a7b7-22f42470ddbd" providerId="ADAL" clId="{B51E6885-EBC9-4DB4-976F-42911A5F6EAB}" dt="2026-09-08T11:14:15.635" v="2437" actId="14100"/>
          <ac:picMkLst>
            <pc:docMk/>
            <pc:sldMk cId="494510589" sldId="262"/>
            <ac:picMk id="4" creationId="{9DFE3427-1284-EE3E-66AB-4263EDE1BBE6}"/>
          </ac:picMkLst>
        </pc:picChg>
        <pc:picChg chg="add mod">
          <ac:chgData name="Rebecca Berkley" userId="f5e48244-982d-460d-a7b7-22f42470ddbd" providerId="ADAL" clId="{B51E6885-EBC9-4DB4-976F-42911A5F6EAB}" dt="2026-09-08T14:10:06.900" v="3266" actId="1076"/>
          <ac:picMkLst>
            <pc:docMk/>
            <pc:sldMk cId="494510589" sldId="262"/>
            <ac:picMk id="7" creationId="{B592C7D5-AA71-B2E4-63C3-053ED1638139}"/>
          </ac:picMkLst>
        </pc:picChg>
      </pc:sldChg>
      <pc:sldChg chg="modSp add mod ord modTransition">
        <pc:chgData name="Rebecca Berkley" userId="f5e48244-982d-460d-a7b7-22f42470ddbd" providerId="ADAL" clId="{B51E6885-EBC9-4DB4-976F-42911A5F6EAB}" dt="2026-09-08T12:58:13.314" v="3265" actId="27636"/>
        <pc:sldMkLst>
          <pc:docMk/>
          <pc:sldMk cId="0" sldId="320"/>
        </pc:sldMkLst>
        <pc:spChg chg="mod">
          <ac:chgData name="Rebecca Berkley" userId="f5e48244-982d-460d-a7b7-22f42470ddbd" providerId="ADAL" clId="{B51E6885-EBC9-4DB4-976F-42911A5F6EAB}" dt="2026-09-08T12:58:13.314" v="3265" actId="27636"/>
          <ac:spMkLst>
            <pc:docMk/>
            <pc:sldMk cId="0" sldId="320"/>
            <ac:spMk id="23555" creationId="{28D47657-6740-F102-11E0-CD81F983A601}"/>
          </ac:spMkLst>
        </pc:spChg>
        <pc:spChg chg="mod">
          <ac:chgData name="Rebecca Berkley" userId="f5e48244-982d-460d-a7b7-22f42470ddbd" providerId="ADAL" clId="{B51E6885-EBC9-4DB4-976F-42911A5F6EAB}" dt="2026-09-08T12:58:08.846" v="3263" actId="1076"/>
          <ac:spMkLst>
            <pc:docMk/>
            <pc:sldMk cId="0" sldId="320"/>
            <ac:spMk id="38914" creationId="{4AF3E918-6267-DE92-3F35-AC86CD1DA8BE}"/>
          </ac:spMkLst>
        </pc:spChg>
      </pc:sldChg>
      <pc:sldChg chg="modSp add mod ord modTransition">
        <pc:chgData name="Rebecca Berkley" userId="f5e48244-982d-460d-a7b7-22f42470ddbd" providerId="ADAL" clId="{B51E6885-EBC9-4DB4-976F-42911A5F6EAB}" dt="2026-09-08T14:11:23.180" v="3269" actId="14100"/>
        <pc:sldMkLst>
          <pc:docMk/>
          <pc:sldMk cId="0" sldId="329"/>
        </pc:sldMkLst>
        <pc:spChg chg="mod">
          <ac:chgData name="Rebecca Berkley" userId="f5e48244-982d-460d-a7b7-22f42470ddbd" providerId="ADAL" clId="{B51E6885-EBC9-4DB4-976F-42911A5F6EAB}" dt="2026-09-08T14:11:23.180" v="3269" actId="14100"/>
          <ac:spMkLst>
            <pc:docMk/>
            <pc:sldMk cId="0" sldId="329"/>
            <ac:spMk id="17413" creationId="{24B33873-0E0A-75E3-E02D-255ADDA353D5}"/>
          </ac:spMkLst>
        </pc:spChg>
        <pc:graphicFrameChg chg="mod modGraphic">
          <ac:chgData name="Rebecca Berkley" userId="f5e48244-982d-460d-a7b7-22f42470ddbd" providerId="ADAL" clId="{B51E6885-EBC9-4DB4-976F-42911A5F6EAB}" dt="2026-09-08T12:52:26.301" v="3073" actId="2062"/>
          <ac:graphicFrameMkLst>
            <pc:docMk/>
            <pc:sldMk cId="0" sldId="329"/>
            <ac:graphicFrameMk id="3" creationId="{080A3B07-05CF-0C91-65F1-0FB7F2036F7B}"/>
          </ac:graphicFrameMkLst>
        </pc:graphicFrameChg>
      </pc:sldChg>
      <pc:sldChg chg="modSp add mod ord modTransition">
        <pc:chgData name="Rebecca Berkley" userId="f5e48244-982d-460d-a7b7-22f42470ddbd" providerId="ADAL" clId="{B51E6885-EBC9-4DB4-976F-42911A5F6EAB}" dt="2026-09-08T15:55:24.426" v="3408"/>
        <pc:sldMkLst>
          <pc:docMk/>
          <pc:sldMk cId="0" sldId="340"/>
        </pc:sldMkLst>
        <pc:spChg chg="mod">
          <ac:chgData name="Rebecca Berkley" userId="f5e48244-982d-460d-a7b7-22f42470ddbd" providerId="ADAL" clId="{B51E6885-EBC9-4DB4-976F-42911A5F6EAB}" dt="2026-09-08T12:56:28.003" v="3235" actId="14100"/>
          <ac:spMkLst>
            <pc:docMk/>
            <pc:sldMk cId="0" sldId="340"/>
            <ac:spMk id="2" creationId="{54D95996-7A27-93B2-7821-4EE22E5ED245}"/>
          </ac:spMkLst>
        </pc:spChg>
        <pc:graphicFrameChg chg="mod modGraphic">
          <ac:chgData name="Rebecca Berkley" userId="f5e48244-982d-460d-a7b7-22f42470ddbd" providerId="ADAL" clId="{B51E6885-EBC9-4DB4-976F-42911A5F6EAB}" dt="2026-09-08T15:55:17.092" v="3406" actId="14100"/>
          <ac:graphicFrameMkLst>
            <pc:docMk/>
            <pc:sldMk cId="0" sldId="340"/>
            <ac:graphicFrameMk id="5" creationId="{77E7F317-94D6-F2F2-3D1E-215ED0DDB733}"/>
          </ac:graphicFrameMkLst>
        </pc:graphicFrameChg>
      </pc:sldChg>
      <pc:sldChg chg="modSp add mod modTransition">
        <pc:chgData name="Rebecca Berkley" userId="f5e48244-982d-460d-a7b7-22f42470ddbd" providerId="ADAL" clId="{B51E6885-EBC9-4DB4-976F-42911A5F6EAB}" dt="2026-09-08T12:51:55.953" v="3068" actId="14100"/>
        <pc:sldMkLst>
          <pc:docMk/>
          <pc:sldMk cId="313720809" sldId="402"/>
        </pc:sldMkLst>
        <pc:spChg chg="mod">
          <ac:chgData name="Rebecca Berkley" userId="f5e48244-982d-460d-a7b7-22f42470ddbd" providerId="ADAL" clId="{B51E6885-EBC9-4DB4-976F-42911A5F6EAB}" dt="2026-09-08T12:51:55.953" v="3068" actId="14100"/>
          <ac:spMkLst>
            <pc:docMk/>
            <pc:sldMk cId="313720809" sldId="402"/>
            <ac:spMk id="2" creationId="{A5DE1DB4-D080-ED56-1894-69826219BFEC}"/>
          </ac:spMkLst>
        </pc:spChg>
        <pc:spChg chg="mod">
          <ac:chgData name="Rebecca Berkley" userId="f5e48244-982d-460d-a7b7-22f42470ddbd" providerId="ADAL" clId="{B51E6885-EBC9-4DB4-976F-42911A5F6EAB}" dt="2026-09-08T12:51:51.850" v="3067" actId="14100"/>
          <ac:spMkLst>
            <pc:docMk/>
            <pc:sldMk cId="313720809" sldId="402"/>
            <ac:spMk id="4" creationId="{B9B397B5-260B-6456-A076-D2E49D7071C3}"/>
          </ac:spMkLst>
        </pc:spChg>
      </pc:sldChg>
      <pc:sldChg chg="modSp add mod modTransition">
        <pc:chgData name="Rebecca Berkley" userId="f5e48244-982d-460d-a7b7-22f42470ddbd" providerId="ADAL" clId="{B51E6885-EBC9-4DB4-976F-42911A5F6EAB}" dt="2026-09-08T12:52:04.245" v="3070" actId="14100"/>
        <pc:sldMkLst>
          <pc:docMk/>
          <pc:sldMk cId="745882923" sldId="405"/>
        </pc:sldMkLst>
        <pc:spChg chg="mod">
          <ac:chgData name="Rebecca Berkley" userId="f5e48244-982d-460d-a7b7-22f42470ddbd" providerId="ADAL" clId="{B51E6885-EBC9-4DB4-976F-42911A5F6EAB}" dt="2026-09-08T12:52:04.245" v="3070" actId="14100"/>
          <ac:spMkLst>
            <pc:docMk/>
            <pc:sldMk cId="745882923" sldId="405"/>
            <ac:spMk id="2" creationId="{A5DE1DB4-D080-ED56-1894-69826219BFEC}"/>
          </ac:spMkLst>
        </pc:spChg>
        <pc:spChg chg="mod">
          <ac:chgData name="Rebecca Berkley" userId="f5e48244-982d-460d-a7b7-22f42470ddbd" providerId="ADAL" clId="{B51E6885-EBC9-4DB4-976F-42911A5F6EAB}" dt="2026-09-08T12:52:01.040" v="3069" actId="14100"/>
          <ac:spMkLst>
            <pc:docMk/>
            <pc:sldMk cId="745882923" sldId="405"/>
            <ac:spMk id="4" creationId="{B9B397B5-260B-6456-A076-D2E49D7071C3}"/>
          </ac:spMkLst>
        </pc:spChg>
      </pc:sldChg>
      <pc:sldChg chg="modSp add mod">
        <pc:chgData name="Rebecca Berkley" userId="f5e48244-982d-460d-a7b7-22f42470ddbd" providerId="ADAL" clId="{B51E6885-EBC9-4DB4-976F-42911A5F6EAB}" dt="2026-09-08T12:55:41.935" v="3232" actId="20577"/>
        <pc:sldMkLst>
          <pc:docMk/>
          <pc:sldMk cId="3066407157" sldId="407"/>
        </pc:sldMkLst>
        <pc:spChg chg="mod">
          <ac:chgData name="Rebecca Berkley" userId="f5e48244-982d-460d-a7b7-22f42470ddbd" providerId="ADAL" clId="{B51E6885-EBC9-4DB4-976F-42911A5F6EAB}" dt="2026-09-08T12:55:31.750" v="3227" actId="6549"/>
          <ac:spMkLst>
            <pc:docMk/>
            <pc:sldMk cId="3066407157" sldId="407"/>
            <ac:spMk id="4" creationId="{AC934091-8F9B-E065-7D1B-C36600A32B17}"/>
          </ac:spMkLst>
        </pc:spChg>
        <pc:spChg chg="mod">
          <ac:chgData name="Rebecca Berkley" userId="f5e48244-982d-460d-a7b7-22f42470ddbd" providerId="ADAL" clId="{B51E6885-EBC9-4DB4-976F-42911A5F6EAB}" dt="2026-09-08T12:55:41.935" v="3232" actId="20577"/>
          <ac:spMkLst>
            <pc:docMk/>
            <pc:sldMk cId="3066407157" sldId="407"/>
            <ac:spMk id="5" creationId="{BC31FED1-C316-0842-5746-DCD93F7BA9FF}"/>
          </ac:spMkLst>
        </pc:spChg>
      </pc:sldChg>
      <pc:sldChg chg="modSp add mod ord modTransition">
        <pc:chgData name="Rebecca Berkley" userId="f5e48244-982d-460d-a7b7-22f42470ddbd" providerId="ADAL" clId="{B51E6885-EBC9-4DB4-976F-42911A5F6EAB}" dt="2026-09-08T12:52:13.397" v="3072" actId="14100"/>
        <pc:sldMkLst>
          <pc:docMk/>
          <pc:sldMk cId="1803906504" sldId="408"/>
        </pc:sldMkLst>
        <pc:spChg chg="mod">
          <ac:chgData name="Rebecca Berkley" userId="f5e48244-982d-460d-a7b7-22f42470ddbd" providerId="ADAL" clId="{B51E6885-EBC9-4DB4-976F-42911A5F6EAB}" dt="2026-09-08T12:52:13.397" v="3072" actId="14100"/>
          <ac:spMkLst>
            <pc:docMk/>
            <pc:sldMk cId="1803906504" sldId="408"/>
            <ac:spMk id="2" creationId="{A5DE1DB4-D080-ED56-1894-69826219BFEC}"/>
          </ac:spMkLst>
        </pc:spChg>
        <pc:spChg chg="mod">
          <ac:chgData name="Rebecca Berkley" userId="f5e48244-982d-460d-a7b7-22f42470ddbd" providerId="ADAL" clId="{B51E6885-EBC9-4DB4-976F-42911A5F6EAB}" dt="2026-09-08T12:52:09.854" v="3071" actId="14100"/>
          <ac:spMkLst>
            <pc:docMk/>
            <pc:sldMk cId="1803906504" sldId="408"/>
            <ac:spMk id="4" creationId="{B9B397B5-260B-6456-A076-D2E49D7071C3}"/>
          </ac:spMkLst>
        </pc:spChg>
      </pc:sldChg>
      <pc:sldChg chg="add ord">
        <pc:chgData name="Rebecca Berkley" userId="f5e48244-982d-460d-a7b7-22f42470ddbd" providerId="ADAL" clId="{B51E6885-EBC9-4DB4-976F-42911A5F6EAB}" dt="2026-09-08T14:45:04.782" v="3331"/>
        <pc:sldMkLst>
          <pc:docMk/>
          <pc:sldMk cId="784211861" sldId="540"/>
        </pc:sldMkLst>
      </pc:sldChg>
      <pc:sldChg chg="add ord">
        <pc:chgData name="Rebecca Berkley" userId="f5e48244-982d-460d-a7b7-22f42470ddbd" providerId="ADAL" clId="{B51E6885-EBC9-4DB4-976F-42911A5F6EAB}" dt="2026-09-08T14:45:04.782" v="3331"/>
        <pc:sldMkLst>
          <pc:docMk/>
          <pc:sldMk cId="2212277596" sldId="658"/>
        </pc:sldMkLst>
      </pc:sldChg>
      <pc:sldChg chg="addSp modSp new mod">
        <pc:chgData name="Rebecca Berkley" userId="f5e48244-982d-460d-a7b7-22f42470ddbd" providerId="ADAL" clId="{B51E6885-EBC9-4DB4-976F-42911A5F6EAB}" dt="2026-09-08T11:00:04.052" v="1906" actId="14734"/>
        <pc:sldMkLst>
          <pc:docMk/>
          <pc:sldMk cId="1982352680" sldId="659"/>
        </pc:sldMkLst>
        <pc:spChg chg="mod">
          <ac:chgData name="Rebecca Berkley" userId="f5e48244-982d-460d-a7b7-22f42470ddbd" providerId="ADAL" clId="{B51E6885-EBC9-4DB4-976F-42911A5F6EAB}" dt="2026-09-08T10:57:51.227" v="1633" actId="20577"/>
          <ac:spMkLst>
            <pc:docMk/>
            <pc:sldMk cId="1982352680" sldId="659"/>
            <ac:spMk id="2" creationId="{4D9408D4-8BE7-6B64-811E-20D60544F83F}"/>
          </ac:spMkLst>
        </pc:spChg>
        <pc:spChg chg="mod">
          <ac:chgData name="Rebecca Berkley" userId="f5e48244-982d-460d-a7b7-22f42470ddbd" providerId="ADAL" clId="{B51E6885-EBC9-4DB4-976F-42911A5F6EAB}" dt="2026-09-08T10:59:09.732" v="1842" actId="20577"/>
          <ac:spMkLst>
            <pc:docMk/>
            <pc:sldMk cId="1982352680" sldId="659"/>
            <ac:spMk id="3" creationId="{61BD88C5-D459-CBAA-7253-A06B2B1E0029}"/>
          </ac:spMkLst>
        </pc:spChg>
        <pc:graphicFrameChg chg="add mod modGraphic">
          <ac:chgData name="Rebecca Berkley" userId="f5e48244-982d-460d-a7b7-22f42470ddbd" providerId="ADAL" clId="{B51E6885-EBC9-4DB4-976F-42911A5F6EAB}" dt="2026-09-08T11:00:04.052" v="1906" actId="14734"/>
          <ac:graphicFrameMkLst>
            <pc:docMk/>
            <pc:sldMk cId="1982352680" sldId="659"/>
            <ac:graphicFrameMk id="4" creationId="{0CCBBE5B-4623-4FFB-F460-960A49A675F3}"/>
          </ac:graphicFrameMkLst>
        </pc:graphicFrameChg>
      </pc:sldChg>
      <pc:sldChg chg="addSp delSp modSp new mod">
        <pc:chgData name="Rebecca Berkley" userId="f5e48244-982d-460d-a7b7-22f42470ddbd" providerId="ADAL" clId="{B51E6885-EBC9-4DB4-976F-42911A5F6EAB}" dt="2026-09-08T11:21:00.262" v="2557" actId="20577"/>
        <pc:sldMkLst>
          <pc:docMk/>
          <pc:sldMk cId="3607338046" sldId="661"/>
        </pc:sldMkLst>
        <pc:spChg chg="mod">
          <ac:chgData name="Rebecca Berkley" userId="f5e48244-982d-460d-a7b7-22f42470ddbd" providerId="ADAL" clId="{B51E6885-EBC9-4DB4-976F-42911A5F6EAB}" dt="2026-09-08T11:21:00.262" v="2557" actId="20577"/>
          <ac:spMkLst>
            <pc:docMk/>
            <pc:sldMk cId="3607338046" sldId="661"/>
            <ac:spMk id="2" creationId="{36AF539E-6BD9-5B5E-3E21-5C5A2C4BE086}"/>
          </ac:spMkLst>
        </pc:spChg>
        <pc:picChg chg="add mod">
          <ac:chgData name="Rebecca Berkley" userId="f5e48244-982d-460d-a7b7-22f42470ddbd" providerId="ADAL" clId="{B51E6885-EBC9-4DB4-976F-42911A5F6EAB}" dt="2026-09-08T11:20:30.544" v="2536" actId="14100"/>
          <ac:picMkLst>
            <pc:docMk/>
            <pc:sldMk cId="3607338046" sldId="661"/>
            <ac:picMk id="5" creationId="{4A9C1C29-9202-0240-7CDC-00E261A5BAF7}"/>
          </ac:picMkLst>
        </pc:picChg>
        <pc:picChg chg="add mod">
          <ac:chgData name="Rebecca Berkley" userId="f5e48244-982d-460d-a7b7-22f42470ddbd" providerId="ADAL" clId="{B51E6885-EBC9-4DB4-976F-42911A5F6EAB}" dt="2026-09-08T11:20:38.819" v="2538" actId="14100"/>
          <ac:picMkLst>
            <pc:docMk/>
            <pc:sldMk cId="3607338046" sldId="661"/>
            <ac:picMk id="7" creationId="{77A62239-D85A-517E-1F69-A97477BC57A7}"/>
          </ac:picMkLst>
        </pc:picChg>
      </pc:sldChg>
      <pc:sldChg chg="addSp delSp modSp add mod setBg modAnim setClrOvrMap delDesignElem">
        <pc:chgData name="Rebecca Berkley" userId="f5e48244-982d-460d-a7b7-22f42470ddbd" providerId="ADAL" clId="{B51E6885-EBC9-4DB4-976F-42911A5F6EAB}" dt="2026-09-08T14:45:58.777" v="3334"/>
        <pc:sldMkLst>
          <pc:docMk/>
          <pc:sldMk cId="3703745428" sldId="662"/>
        </pc:sldMkLst>
        <pc:spChg chg="mod ord">
          <ac:chgData name="Rebecca Berkley" userId="f5e48244-982d-460d-a7b7-22f42470ddbd" providerId="ADAL" clId="{B51E6885-EBC9-4DB4-976F-42911A5F6EAB}" dt="2026-09-08T11:21:46.968" v="2563" actId="26606"/>
          <ac:spMkLst>
            <pc:docMk/>
            <pc:sldMk cId="3703745428" sldId="662"/>
            <ac:spMk id="23" creationId="{B471264D-611F-E226-541C-808AFA0D71E3}"/>
          </ac:spMkLst>
        </pc:spChg>
        <pc:spChg chg="add">
          <ac:chgData name="Rebecca Berkley" userId="f5e48244-982d-460d-a7b7-22f42470ddbd" providerId="ADAL" clId="{B51E6885-EBC9-4DB4-976F-42911A5F6EAB}" dt="2026-09-08T11:21:46.968" v="2563" actId="26606"/>
          <ac:spMkLst>
            <pc:docMk/>
            <pc:sldMk cId="3703745428" sldId="662"/>
            <ac:spMk id="34" creationId="{B78B55DD-3C55-4B94-9031-4F3723BD43EA}"/>
          </ac:spMkLst>
        </pc:spChg>
        <pc:spChg chg="add">
          <ac:chgData name="Rebecca Berkley" userId="f5e48244-982d-460d-a7b7-22f42470ddbd" providerId="ADAL" clId="{B51E6885-EBC9-4DB4-976F-42911A5F6EAB}" dt="2026-09-08T11:21:46.968" v="2563" actId="26606"/>
          <ac:spMkLst>
            <pc:docMk/>
            <pc:sldMk cId="3703745428" sldId="662"/>
            <ac:spMk id="36" creationId="{B905CDE4-B751-4B3E-B625-6E59F8903414}"/>
          </ac:spMkLst>
        </pc:spChg>
        <pc:spChg chg="add">
          <ac:chgData name="Rebecca Berkley" userId="f5e48244-982d-460d-a7b7-22f42470ddbd" providerId="ADAL" clId="{B51E6885-EBC9-4DB4-976F-42911A5F6EAB}" dt="2026-09-08T11:21:46.968" v="2563" actId="26606"/>
          <ac:spMkLst>
            <pc:docMk/>
            <pc:sldMk cId="3703745428" sldId="662"/>
            <ac:spMk id="37" creationId="{3A45B268-BBDB-4EC6-A664-CED7BF60D20D}"/>
          </ac:spMkLst>
        </pc:spChg>
        <pc:spChg chg="add">
          <ac:chgData name="Rebecca Berkley" userId="f5e48244-982d-460d-a7b7-22f42470ddbd" providerId="ADAL" clId="{B51E6885-EBC9-4DB4-976F-42911A5F6EAB}" dt="2026-09-08T11:21:46.968" v="2563" actId="26606"/>
          <ac:spMkLst>
            <pc:docMk/>
            <pc:sldMk cId="3703745428" sldId="662"/>
            <ac:spMk id="38" creationId="{42D9BB05-ED63-4148-87AB-82720ACC335C}"/>
          </ac:spMkLst>
        </pc:spChg>
        <pc:spChg chg="add">
          <ac:chgData name="Rebecca Berkley" userId="f5e48244-982d-460d-a7b7-22f42470ddbd" providerId="ADAL" clId="{B51E6885-EBC9-4DB4-976F-42911A5F6EAB}" dt="2026-09-08T11:21:46.968" v="2563" actId="26606"/>
          <ac:spMkLst>
            <pc:docMk/>
            <pc:sldMk cId="3703745428" sldId="662"/>
            <ac:spMk id="40" creationId="{CDC29AC1-2821-4FCC-B597-88DAF39C36FE}"/>
          </ac:spMkLst>
        </pc:spChg>
        <pc:spChg chg="add">
          <ac:chgData name="Rebecca Berkley" userId="f5e48244-982d-460d-a7b7-22f42470ddbd" providerId="ADAL" clId="{B51E6885-EBC9-4DB4-976F-42911A5F6EAB}" dt="2026-09-08T11:21:46.968" v="2563" actId="26606"/>
          <ac:spMkLst>
            <pc:docMk/>
            <pc:sldMk cId="3703745428" sldId="662"/>
            <ac:spMk id="42" creationId="{5B00B48C-8AA7-4128-AD60-76349F0CEC58}"/>
          </ac:spMkLst>
        </pc:spChg>
        <pc:spChg chg="add">
          <ac:chgData name="Rebecca Berkley" userId="f5e48244-982d-460d-a7b7-22f42470ddbd" providerId="ADAL" clId="{B51E6885-EBC9-4DB4-976F-42911A5F6EAB}" dt="2026-09-08T11:21:46.968" v="2563" actId="26606"/>
          <ac:spMkLst>
            <pc:docMk/>
            <pc:sldMk cId="3703745428" sldId="662"/>
            <ac:spMk id="44" creationId="{08108C16-F4C0-44AA-999D-17BD39219B24}"/>
          </ac:spMkLst>
        </pc:spChg>
        <pc:spChg chg="add">
          <ac:chgData name="Rebecca Berkley" userId="f5e48244-982d-460d-a7b7-22f42470ddbd" providerId="ADAL" clId="{B51E6885-EBC9-4DB4-976F-42911A5F6EAB}" dt="2026-09-08T11:21:46.968" v="2563" actId="26606"/>
          <ac:spMkLst>
            <pc:docMk/>
            <pc:sldMk cId="3703745428" sldId="662"/>
            <ac:spMk id="46" creationId="{0760511E-86BF-4340-9949-CECB774FAC36}"/>
          </ac:spMkLst>
        </pc:spChg>
        <pc:picChg chg="add mod ord">
          <ac:chgData name="Rebecca Berkley" userId="f5e48244-982d-460d-a7b7-22f42470ddbd" providerId="ADAL" clId="{B51E6885-EBC9-4DB4-976F-42911A5F6EAB}" dt="2026-09-08T11:21:46.902" v="2562" actId="26606"/>
          <ac:picMkLst>
            <pc:docMk/>
            <pc:sldMk cId="3703745428" sldId="662"/>
            <ac:picMk id="2" creationId="{2335083F-A406-2256-1A90-81FD7E700F73}"/>
          </ac:picMkLst>
        </pc:picChg>
        <pc:picChg chg="add mod ord">
          <ac:chgData name="Rebecca Berkley" userId="f5e48244-982d-460d-a7b7-22f42470ddbd" providerId="ADAL" clId="{B51E6885-EBC9-4DB4-976F-42911A5F6EAB}" dt="2026-09-08T11:21:46.902" v="2562" actId="26606"/>
          <ac:picMkLst>
            <pc:docMk/>
            <pc:sldMk cId="3703745428" sldId="662"/>
            <ac:picMk id="3" creationId="{192BDB5C-BCC5-C4C8-9073-57B46CBEACED}"/>
          </ac:picMkLst>
        </pc:picChg>
        <pc:picChg chg="mod ord">
          <ac:chgData name="Rebecca Berkley" userId="f5e48244-982d-460d-a7b7-22f42470ddbd" providerId="ADAL" clId="{B51E6885-EBC9-4DB4-976F-42911A5F6EAB}" dt="2026-09-08T11:21:46.902" v="2562" actId="26606"/>
          <ac:picMkLst>
            <pc:docMk/>
            <pc:sldMk cId="3703745428" sldId="662"/>
            <ac:picMk id="5" creationId="{6DD1D188-6B80-5151-2255-C772624053F5}"/>
          </ac:picMkLst>
        </pc:picChg>
        <pc:picChg chg="mod">
          <ac:chgData name="Rebecca Berkley" userId="f5e48244-982d-460d-a7b7-22f42470ddbd" providerId="ADAL" clId="{B51E6885-EBC9-4DB4-976F-42911A5F6EAB}" dt="2026-09-08T11:21:46.902" v="2562" actId="26606"/>
          <ac:picMkLst>
            <pc:docMk/>
            <pc:sldMk cId="3703745428" sldId="662"/>
            <ac:picMk id="8" creationId="{836D496D-3192-673B-5F42-8AD1B894B283}"/>
          </ac:picMkLst>
        </pc:picChg>
        <pc:picChg chg="mod">
          <ac:chgData name="Rebecca Berkley" userId="f5e48244-982d-460d-a7b7-22f42470ddbd" providerId="ADAL" clId="{B51E6885-EBC9-4DB4-976F-42911A5F6EAB}" dt="2026-09-08T11:21:46.902" v="2562" actId="26606"/>
          <ac:picMkLst>
            <pc:docMk/>
            <pc:sldMk cId="3703745428" sldId="662"/>
            <ac:picMk id="13" creationId="{38782EDC-625A-E4BF-0E1B-55E27E4778D3}"/>
          </ac:picMkLst>
        </pc:picChg>
      </pc:sldChg>
      <pc:sldChg chg="modSp new mod">
        <pc:chgData name="Rebecca Berkley" userId="f5e48244-982d-460d-a7b7-22f42470ddbd" providerId="ADAL" clId="{B51E6885-EBC9-4DB4-976F-42911A5F6EAB}" dt="2026-09-08T11:23:40.949" v="2845" actId="20577"/>
        <pc:sldMkLst>
          <pc:docMk/>
          <pc:sldMk cId="1898621900" sldId="663"/>
        </pc:sldMkLst>
        <pc:spChg chg="mod">
          <ac:chgData name="Rebecca Berkley" userId="f5e48244-982d-460d-a7b7-22f42470ddbd" providerId="ADAL" clId="{B51E6885-EBC9-4DB4-976F-42911A5F6EAB}" dt="2026-09-08T11:22:37.021" v="2607" actId="5793"/>
          <ac:spMkLst>
            <pc:docMk/>
            <pc:sldMk cId="1898621900" sldId="663"/>
            <ac:spMk id="2" creationId="{CE43812D-7B47-E8A5-2C96-B90F40439F19}"/>
          </ac:spMkLst>
        </pc:spChg>
        <pc:spChg chg="mod">
          <ac:chgData name="Rebecca Berkley" userId="f5e48244-982d-460d-a7b7-22f42470ddbd" providerId="ADAL" clId="{B51E6885-EBC9-4DB4-976F-42911A5F6EAB}" dt="2026-09-08T11:23:40.949" v="2845" actId="20577"/>
          <ac:spMkLst>
            <pc:docMk/>
            <pc:sldMk cId="1898621900" sldId="663"/>
            <ac:spMk id="3" creationId="{EBA1D2AE-BD53-7F8C-5442-D0B15210C77C}"/>
          </ac:spMkLst>
        </pc:spChg>
      </pc:sldChg>
      <pc:sldChg chg="modSp add mod">
        <pc:chgData name="Rebecca Berkley" userId="f5e48244-982d-460d-a7b7-22f42470ddbd" providerId="ADAL" clId="{B51E6885-EBC9-4DB4-976F-42911A5F6EAB}" dt="2026-09-08T12:52:32.363" v="3074" actId="2062"/>
        <pc:sldMkLst>
          <pc:docMk/>
          <pc:sldMk cId="416251248" sldId="664"/>
        </pc:sldMkLst>
        <pc:graphicFrameChg chg="mod modGraphic">
          <ac:chgData name="Rebecca Berkley" userId="f5e48244-982d-460d-a7b7-22f42470ddbd" providerId="ADAL" clId="{B51E6885-EBC9-4DB4-976F-42911A5F6EAB}" dt="2026-09-08T12:52:32.363" v="3074" actId="2062"/>
          <ac:graphicFrameMkLst>
            <pc:docMk/>
            <pc:sldMk cId="416251248" sldId="664"/>
            <ac:graphicFrameMk id="3" creationId="{3C52BF58-F0E3-09BD-0DAF-64524053BF28}"/>
          </ac:graphicFrameMkLst>
        </pc:graphicFrameChg>
      </pc:sldChg>
      <pc:sldChg chg="modSp add mod">
        <pc:chgData name="Rebecca Berkley" userId="f5e48244-982d-460d-a7b7-22f42470ddbd" providerId="ADAL" clId="{B51E6885-EBC9-4DB4-976F-42911A5F6EAB}" dt="2026-09-08T12:55:07.270" v="3220" actId="20577"/>
        <pc:sldMkLst>
          <pc:docMk/>
          <pc:sldMk cId="361990805" sldId="665"/>
        </pc:sldMkLst>
        <pc:spChg chg="mod">
          <ac:chgData name="Rebecca Berkley" userId="f5e48244-982d-460d-a7b7-22f42470ddbd" providerId="ADAL" clId="{B51E6885-EBC9-4DB4-976F-42911A5F6EAB}" dt="2026-09-08T12:54:30.370" v="3161" actId="1076"/>
          <ac:spMkLst>
            <pc:docMk/>
            <pc:sldMk cId="361990805" sldId="665"/>
            <ac:spMk id="17413" creationId="{BCBA9912-058B-57C7-772A-005AC5176234}"/>
          </ac:spMkLst>
        </pc:spChg>
        <pc:graphicFrameChg chg="mod modGraphic">
          <ac:chgData name="Rebecca Berkley" userId="f5e48244-982d-460d-a7b7-22f42470ddbd" providerId="ADAL" clId="{B51E6885-EBC9-4DB4-976F-42911A5F6EAB}" dt="2026-09-08T12:55:07.270" v="3220" actId="20577"/>
          <ac:graphicFrameMkLst>
            <pc:docMk/>
            <pc:sldMk cId="361990805" sldId="665"/>
            <ac:graphicFrameMk id="3" creationId="{5FB2D1B5-3B5F-78D5-4D98-BE344EFA0D53}"/>
          </ac:graphicFrameMkLst>
        </pc:graphicFrameChg>
      </pc:sldChg>
      <pc:sldChg chg="add">
        <pc:chgData name="Rebecca Berkley" userId="f5e48244-982d-460d-a7b7-22f42470ddbd" providerId="ADAL" clId="{B51E6885-EBC9-4DB4-976F-42911A5F6EAB}" dt="2026-09-08T14:10:21.973" v="3268"/>
        <pc:sldMkLst>
          <pc:docMk/>
          <pc:sldMk cId="2269116100" sldId="666"/>
        </pc:sldMkLst>
      </pc:sldChg>
      <pc:sldChg chg="add ord modAnim">
        <pc:chgData name="Rebecca Berkley" userId="f5e48244-982d-460d-a7b7-22f42470ddbd" providerId="ADAL" clId="{B51E6885-EBC9-4DB4-976F-42911A5F6EAB}" dt="2026-09-08T14:46:34.323" v="3337"/>
        <pc:sldMkLst>
          <pc:docMk/>
          <pc:sldMk cId="3731459549" sldId="668"/>
        </pc:sldMkLst>
      </pc:sldChg>
      <pc:sldChg chg="modSp add mod">
        <pc:chgData name="Rebecca Berkley" userId="f5e48244-982d-460d-a7b7-22f42470ddbd" providerId="ADAL" clId="{B51E6885-EBC9-4DB4-976F-42911A5F6EAB}" dt="2026-09-08T15:49:27.060" v="3404" actId="6549"/>
        <pc:sldMkLst>
          <pc:docMk/>
          <pc:sldMk cId="3093320270" sldId="671"/>
        </pc:sldMkLst>
        <pc:spChg chg="mod">
          <ac:chgData name="Rebecca Berkley" userId="f5e48244-982d-460d-a7b7-22f42470ddbd" providerId="ADAL" clId="{B51E6885-EBC9-4DB4-976F-42911A5F6EAB}" dt="2026-09-08T14:54:24.775" v="3350" actId="404"/>
          <ac:spMkLst>
            <pc:docMk/>
            <pc:sldMk cId="3093320270" sldId="671"/>
            <ac:spMk id="11" creationId="{FF459B17-4180-8C11-BC72-0A36DF5C2886}"/>
          </ac:spMkLst>
        </pc:spChg>
        <pc:spChg chg="mod">
          <ac:chgData name="Rebecca Berkley" userId="f5e48244-982d-460d-a7b7-22f42470ddbd" providerId="ADAL" clId="{B51E6885-EBC9-4DB4-976F-42911A5F6EAB}" dt="2026-09-08T15:49:27.060" v="3404" actId="6549"/>
          <ac:spMkLst>
            <pc:docMk/>
            <pc:sldMk cId="3093320270" sldId="671"/>
            <ac:spMk id="13" creationId="{252F84C9-C978-8067-BE62-A3CBF686976A}"/>
          </ac:spMkLst>
        </pc:spChg>
        <pc:spChg chg="mod">
          <ac:chgData name="Rebecca Berkley" userId="f5e48244-982d-460d-a7b7-22f42470ddbd" providerId="ADAL" clId="{B51E6885-EBC9-4DB4-976F-42911A5F6EAB}" dt="2026-09-08T14:54:49.056" v="3358" actId="14100"/>
          <ac:spMkLst>
            <pc:docMk/>
            <pc:sldMk cId="3093320270" sldId="671"/>
            <ac:spMk id="14" creationId="{78D0EFCE-991A-5E4A-51F5-DFDAC75CD40B}"/>
          </ac:spMkLst>
        </pc:spChg>
      </pc:sldChg>
      <pc:sldMasterChg chg="setBg delSldLayout modSldLayout">
        <pc:chgData name="Rebecca Berkley" userId="f5e48244-982d-460d-a7b7-22f42470ddbd" providerId="ADAL" clId="{B51E6885-EBC9-4DB4-976F-42911A5F6EAB}" dt="2026-09-08T14:54:06.718" v="3348" actId="47"/>
        <pc:sldMasterMkLst>
          <pc:docMk/>
          <pc:sldMasterMk cId="2011497310" sldId="2147483648"/>
        </pc:sldMasterMkLst>
        <pc:sldLayoutChg chg="setBg">
          <pc:chgData name="Rebecca Berkley" userId="f5e48244-982d-460d-a7b7-22f42470ddbd" providerId="ADAL" clId="{B51E6885-EBC9-4DB4-976F-42911A5F6EAB}" dt="2026-09-08T10:17:17.104" v="60"/>
          <pc:sldLayoutMkLst>
            <pc:docMk/>
            <pc:sldMasterMk cId="2011497310" sldId="2147483648"/>
            <pc:sldLayoutMk cId="16385071" sldId="2147483649"/>
          </pc:sldLayoutMkLst>
        </pc:sldLayoutChg>
        <pc:sldLayoutChg chg="setBg">
          <pc:chgData name="Rebecca Berkley" userId="f5e48244-982d-460d-a7b7-22f42470ddbd" providerId="ADAL" clId="{B51E6885-EBC9-4DB4-976F-42911A5F6EAB}" dt="2026-09-08T10:17:17.104" v="60"/>
          <pc:sldLayoutMkLst>
            <pc:docMk/>
            <pc:sldMasterMk cId="2011497310" sldId="2147483648"/>
            <pc:sldLayoutMk cId="883113540" sldId="2147483650"/>
          </pc:sldLayoutMkLst>
        </pc:sldLayoutChg>
        <pc:sldLayoutChg chg="setBg">
          <pc:chgData name="Rebecca Berkley" userId="f5e48244-982d-460d-a7b7-22f42470ddbd" providerId="ADAL" clId="{B51E6885-EBC9-4DB4-976F-42911A5F6EAB}" dt="2026-09-08T10:17:17.104" v="60"/>
          <pc:sldLayoutMkLst>
            <pc:docMk/>
            <pc:sldMasterMk cId="2011497310" sldId="2147483648"/>
            <pc:sldLayoutMk cId="2908595702" sldId="2147483651"/>
          </pc:sldLayoutMkLst>
        </pc:sldLayoutChg>
        <pc:sldLayoutChg chg="setBg">
          <pc:chgData name="Rebecca Berkley" userId="f5e48244-982d-460d-a7b7-22f42470ddbd" providerId="ADAL" clId="{B51E6885-EBC9-4DB4-976F-42911A5F6EAB}" dt="2026-09-08T10:17:17.104" v="60"/>
          <pc:sldLayoutMkLst>
            <pc:docMk/>
            <pc:sldMasterMk cId="2011497310" sldId="2147483648"/>
            <pc:sldLayoutMk cId="860009531" sldId="2147483652"/>
          </pc:sldLayoutMkLst>
        </pc:sldLayoutChg>
        <pc:sldLayoutChg chg="setBg">
          <pc:chgData name="Rebecca Berkley" userId="f5e48244-982d-460d-a7b7-22f42470ddbd" providerId="ADAL" clId="{B51E6885-EBC9-4DB4-976F-42911A5F6EAB}" dt="2026-09-08T10:17:17.104" v="60"/>
          <pc:sldLayoutMkLst>
            <pc:docMk/>
            <pc:sldMasterMk cId="2011497310" sldId="2147483648"/>
            <pc:sldLayoutMk cId="3421006805" sldId="2147483653"/>
          </pc:sldLayoutMkLst>
        </pc:sldLayoutChg>
        <pc:sldLayoutChg chg="setBg">
          <pc:chgData name="Rebecca Berkley" userId="f5e48244-982d-460d-a7b7-22f42470ddbd" providerId="ADAL" clId="{B51E6885-EBC9-4DB4-976F-42911A5F6EAB}" dt="2026-09-08T10:17:17.104" v="60"/>
          <pc:sldLayoutMkLst>
            <pc:docMk/>
            <pc:sldMasterMk cId="2011497310" sldId="2147483648"/>
            <pc:sldLayoutMk cId="791131421" sldId="2147483654"/>
          </pc:sldLayoutMkLst>
        </pc:sldLayoutChg>
        <pc:sldLayoutChg chg="setBg">
          <pc:chgData name="Rebecca Berkley" userId="f5e48244-982d-460d-a7b7-22f42470ddbd" providerId="ADAL" clId="{B51E6885-EBC9-4DB4-976F-42911A5F6EAB}" dt="2026-09-08T10:17:17.104" v="60"/>
          <pc:sldLayoutMkLst>
            <pc:docMk/>
            <pc:sldMasterMk cId="2011497310" sldId="2147483648"/>
            <pc:sldLayoutMk cId="3851846145" sldId="2147483655"/>
          </pc:sldLayoutMkLst>
        </pc:sldLayoutChg>
        <pc:sldLayoutChg chg="setBg">
          <pc:chgData name="Rebecca Berkley" userId="f5e48244-982d-460d-a7b7-22f42470ddbd" providerId="ADAL" clId="{B51E6885-EBC9-4DB4-976F-42911A5F6EAB}" dt="2026-09-08T10:17:17.104" v="60"/>
          <pc:sldLayoutMkLst>
            <pc:docMk/>
            <pc:sldMasterMk cId="2011497310" sldId="2147483648"/>
            <pc:sldLayoutMk cId="4111910712" sldId="2147483656"/>
          </pc:sldLayoutMkLst>
        </pc:sldLayoutChg>
        <pc:sldLayoutChg chg="setBg">
          <pc:chgData name="Rebecca Berkley" userId="f5e48244-982d-460d-a7b7-22f42470ddbd" providerId="ADAL" clId="{B51E6885-EBC9-4DB4-976F-42911A5F6EAB}" dt="2026-09-08T10:17:17.104" v="60"/>
          <pc:sldLayoutMkLst>
            <pc:docMk/>
            <pc:sldMasterMk cId="2011497310" sldId="2147483648"/>
            <pc:sldLayoutMk cId="2573644389" sldId="2147483657"/>
          </pc:sldLayoutMkLst>
        </pc:sldLayoutChg>
        <pc:sldLayoutChg chg="setBg">
          <pc:chgData name="Rebecca Berkley" userId="f5e48244-982d-460d-a7b7-22f42470ddbd" providerId="ADAL" clId="{B51E6885-EBC9-4DB4-976F-42911A5F6EAB}" dt="2026-09-08T10:17:17.104" v="60"/>
          <pc:sldLayoutMkLst>
            <pc:docMk/>
            <pc:sldMasterMk cId="2011497310" sldId="2147483648"/>
            <pc:sldLayoutMk cId="1200096548" sldId="2147483658"/>
          </pc:sldLayoutMkLst>
        </pc:sldLayoutChg>
        <pc:sldLayoutChg chg="setBg">
          <pc:chgData name="Rebecca Berkley" userId="f5e48244-982d-460d-a7b7-22f42470ddbd" providerId="ADAL" clId="{B51E6885-EBC9-4DB4-976F-42911A5F6EAB}" dt="2026-09-08T10:17:17.104" v="60"/>
          <pc:sldLayoutMkLst>
            <pc:docMk/>
            <pc:sldMasterMk cId="2011497310" sldId="2147483648"/>
            <pc:sldLayoutMk cId="587570465" sldId="2147483659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image" Target="../media/image15.svg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image" Target="../media/image15.svg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3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8DA05C-0533-4781-B77E-0AA95177D664}" type="doc">
      <dgm:prSet loTypeId="urn:microsoft.com/office/officeart/2005/8/layout/hList7" loCatId="process" qsTypeId="urn:microsoft.com/office/officeart/2005/8/quickstyle/simple1#14" qsCatId="simple" csTypeId="urn:microsoft.com/office/officeart/2005/8/colors/colorful2#3" csCatId="colorful" phldr="1"/>
      <dgm:spPr/>
    </dgm:pt>
    <dgm:pt modelId="{A9C6197D-62B6-4983-99B7-FAE0064C1504}">
      <dgm:prSet phldrT="[Text]" custT="1"/>
      <dgm:spPr>
        <a:solidFill>
          <a:srgbClr val="CC3300"/>
        </a:solidFill>
      </dgm:spPr>
      <dgm:t>
        <a:bodyPr/>
        <a:lstStyle/>
        <a:p>
          <a:pPr algn="ctr">
            <a:buNone/>
          </a:pPr>
          <a:r>
            <a:rPr lang="en-GB" sz="2400" b="1" i="1" dirty="0">
              <a:solidFill>
                <a:schemeClr val="bg1"/>
              </a:solidFill>
            </a:rPr>
            <a:t>adagio</a:t>
          </a:r>
        </a:p>
      </dgm:t>
    </dgm:pt>
    <dgm:pt modelId="{63A52BC3-7AB7-4916-847A-AD2624FDDB31}" type="parTrans" cxnId="{C159F76E-69E0-4C9D-B3A6-00FC7676708F}">
      <dgm:prSet/>
      <dgm:spPr/>
      <dgm:t>
        <a:bodyPr/>
        <a:lstStyle/>
        <a:p>
          <a:endParaRPr lang="en-GB"/>
        </a:p>
      </dgm:t>
    </dgm:pt>
    <dgm:pt modelId="{650C8897-295B-4CEE-A1D7-4798EE80320C}" type="sibTrans" cxnId="{C159F76E-69E0-4C9D-B3A6-00FC7676708F}">
      <dgm:prSet/>
      <dgm:spPr/>
      <dgm:t>
        <a:bodyPr/>
        <a:lstStyle/>
        <a:p>
          <a:endParaRPr lang="en-GB"/>
        </a:p>
      </dgm:t>
    </dgm:pt>
    <dgm:pt modelId="{C0D9ACB0-8E88-4C7A-9BED-3A7D2B95317D}">
      <dgm:prSet phldrT="[Text]" custT="1"/>
      <dgm:spPr/>
      <dgm:t>
        <a:bodyPr/>
        <a:lstStyle/>
        <a:p>
          <a:pPr algn="ctr">
            <a:buNone/>
          </a:pPr>
          <a:r>
            <a:rPr lang="en-GB" sz="2400" b="1" i="1" dirty="0">
              <a:solidFill>
                <a:schemeClr val="tx1"/>
              </a:solidFill>
            </a:rPr>
            <a:t>andante</a:t>
          </a:r>
          <a:endParaRPr lang="en-GB" sz="2400" b="1" dirty="0">
            <a:solidFill>
              <a:schemeClr val="tx1"/>
            </a:solidFill>
          </a:endParaRPr>
        </a:p>
      </dgm:t>
    </dgm:pt>
    <dgm:pt modelId="{61CBE3BE-2189-41DF-AF78-B209EB015EC9}" type="parTrans" cxnId="{28CB49B6-9B91-47A9-A06E-D9A1BBA5FB12}">
      <dgm:prSet/>
      <dgm:spPr/>
      <dgm:t>
        <a:bodyPr/>
        <a:lstStyle/>
        <a:p>
          <a:endParaRPr lang="en-GB"/>
        </a:p>
      </dgm:t>
    </dgm:pt>
    <dgm:pt modelId="{F27E2F00-D0C1-440E-A39D-F776940E3B34}" type="sibTrans" cxnId="{28CB49B6-9B91-47A9-A06E-D9A1BBA5FB12}">
      <dgm:prSet/>
      <dgm:spPr/>
      <dgm:t>
        <a:bodyPr/>
        <a:lstStyle/>
        <a:p>
          <a:endParaRPr lang="en-GB"/>
        </a:p>
      </dgm:t>
    </dgm:pt>
    <dgm:pt modelId="{B56FE54A-E7CB-4ACB-A56F-78CF2B1C480F}">
      <dgm:prSet phldrT="[Text]" custT="1"/>
      <dgm:spPr/>
      <dgm:t>
        <a:bodyPr/>
        <a:lstStyle/>
        <a:p>
          <a:pPr algn="ctr">
            <a:buNone/>
          </a:pPr>
          <a:r>
            <a:rPr lang="en-GB" sz="2400" b="1" i="1" dirty="0">
              <a:solidFill>
                <a:schemeClr val="tx1"/>
              </a:solidFill>
            </a:rPr>
            <a:t>walking</a:t>
          </a:r>
        </a:p>
      </dgm:t>
    </dgm:pt>
    <dgm:pt modelId="{BFEC864A-7FE2-42B2-96A5-5E1DC02DA77B}" type="parTrans" cxnId="{FD20F82C-1ED9-47B4-AF33-02C8D91078CD}">
      <dgm:prSet/>
      <dgm:spPr/>
      <dgm:t>
        <a:bodyPr/>
        <a:lstStyle/>
        <a:p>
          <a:endParaRPr lang="en-GB"/>
        </a:p>
      </dgm:t>
    </dgm:pt>
    <dgm:pt modelId="{ABE417C0-54C3-4957-8B07-F220CF312913}" type="sibTrans" cxnId="{FD20F82C-1ED9-47B4-AF33-02C8D91078CD}">
      <dgm:prSet/>
      <dgm:spPr/>
      <dgm:t>
        <a:bodyPr/>
        <a:lstStyle/>
        <a:p>
          <a:endParaRPr lang="en-GB"/>
        </a:p>
      </dgm:t>
    </dgm:pt>
    <dgm:pt modelId="{C211A2CB-F8A8-43F8-97D2-FD47FE2000D5}">
      <dgm:prSet phldrT="[Text]" custT="1"/>
      <dgm:spPr/>
      <dgm:t>
        <a:bodyPr/>
        <a:lstStyle/>
        <a:p>
          <a:pPr algn="ctr">
            <a:buNone/>
          </a:pPr>
          <a:r>
            <a:rPr lang="en-GB" sz="2400" b="1" i="1" dirty="0">
              <a:solidFill>
                <a:schemeClr val="tx1"/>
              </a:solidFill>
            </a:rPr>
            <a:t>moderato</a:t>
          </a:r>
        </a:p>
      </dgm:t>
    </dgm:pt>
    <dgm:pt modelId="{66BC957D-A655-4CF8-9B95-24DABC3511BD}" type="parTrans" cxnId="{1E8921B0-D8E2-412F-B7A7-049BB7DA4E54}">
      <dgm:prSet/>
      <dgm:spPr/>
      <dgm:t>
        <a:bodyPr/>
        <a:lstStyle/>
        <a:p>
          <a:endParaRPr lang="en-GB"/>
        </a:p>
      </dgm:t>
    </dgm:pt>
    <dgm:pt modelId="{BB021F13-C7D8-47BD-9275-8610D72806E5}" type="sibTrans" cxnId="{1E8921B0-D8E2-412F-B7A7-049BB7DA4E54}">
      <dgm:prSet/>
      <dgm:spPr/>
      <dgm:t>
        <a:bodyPr/>
        <a:lstStyle/>
        <a:p>
          <a:endParaRPr lang="en-GB"/>
        </a:p>
      </dgm:t>
    </dgm:pt>
    <dgm:pt modelId="{EF8E989D-C4DE-47F5-AB7E-4A636EA53E5A}">
      <dgm:prSet phldrT="[Text]" custT="1"/>
      <dgm:spPr/>
      <dgm:t>
        <a:bodyPr/>
        <a:lstStyle/>
        <a:p>
          <a:pPr algn="ctr">
            <a:buNone/>
          </a:pPr>
          <a:r>
            <a:rPr lang="en-GB" sz="2400" b="1" i="1" dirty="0">
              <a:solidFill>
                <a:schemeClr val="tx1"/>
              </a:solidFill>
            </a:rPr>
            <a:t>skipping</a:t>
          </a:r>
        </a:p>
      </dgm:t>
    </dgm:pt>
    <dgm:pt modelId="{1E03BFFC-7B35-4F22-AD9F-C7585A97943F}" type="parTrans" cxnId="{E7EE5802-36D5-4AA2-B33C-5ED0AC776A00}">
      <dgm:prSet/>
      <dgm:spPr/>
      <dgm:t>
        <a:bodyPr/>
        <a:lstStyle/>
        <a:p>
          <a:endParaRPr lang="en-GB"/>
        </a:p>
      </dgm:t>
    </dgm:pt>
    <dgm:pt modelId="{4F25A6C5-9C58-4122-9F9E-EAB27B1A94CD}" type="sibTrans" cxnId="{E7EE5802-36D5-4AA2-B33C-5ED0AC776A00}">
      <dgm:prSet/>
      <dgm:spPr/>
      <dgm:t>
        <a:bodyPr/>
        <a:lstStyle/>
        <a:p>
          <a:endParaRPr lang="en-GB"/>
        </a:p>
      </dgm:t>
    </dgm:pt>
    <dgm:pt modelId="{7B36E04A-C838-434B-AECB-7C99993D5B1F}">
      <dgm:prSet phldrT="[Text]" custT="1"/>
      <dgm:spPr/>
      <dgm:t>
        <a:bodyPr/>
        <a:lstStyle/>
        <a:p>
          <a:pPr algn="ctr">
            <a:buNone/>
          </a:pPr>
          <a:r>
            <a:rPr lang="en-GB" sz="2400" b="1" i="1" dirty="0">
              <a:solidFill>
                <a:schemeClr val="tx1"/>
              </a:solidFill>
            </a:rPr>
            <a:t>allegro</a:t>
          </a:r>
        </a:p>
      </dgm:t>
    </dgm:pt>
    <dgm:pt modelId="{C706E908-D370-474B-8036-756DC6DC17B9}" type="parTrans" cxnId="{FEFABAC4-6524-4FF7-8612-D6EA2C024DD4}">
      <dgm:prSet/>
      <dgm:spPr/>
      <dgm:t>
        <a:bodyPr/>
        <a:lstStyle/>
        <a:p>
          <a:endParaRPr lang="en-GB"/>
        </a:p>
      </dgm:t>
    </dgm:pt>
    <dgm:pt modelId="{018E3343-30A6-44DC-A641-4B9E2FA6C6DD}" type="sibTrans" cxnId="{FEFABAC4-6524-4FF7-8612-D6EA2C024DD4}">
      <dgm:prSet/>
      <dgm:spPr/>
      <dgm:t>
        <a:bodyPr/>
        <a:lstStyle/>
        <a:p>
          <a:endParaRPr lang="en-GB"/>
        </a:p>
      </dgm:t>
    </dgm:pt>
    <dgm:pt modelId="{7BBC627E-77C5-44FC-89F9-9A5A239FBBF3}">
      <dgm:prSet phldrT="[Text]" custT="1"/>
      <dgm:spPr/>
      <dgm:t>
        <a:bodyPr/>
        <a:lstStyle/>
        <a:p>
          <a:pPr algn="ctr">
            <a:buNone/>
          </a:pPr>
          <a:r>
            <a:rPr lang="en-GB" sz="2400" b="1" i="1" dirty="0">
              <a:solidFill>
                <a:schemeClr val="tx1"/>
              </a:solidFill>
            </a:rPr>
            <a:t>running</a:t>
          </a:r>
          <a:endParaRPr lang="en-GB" sz="2000" b="1" i="1" dirty="0">
            <a:solidFill>
              <a:schemeClr val="tx1"/>
            </a:solidFill>
          </a:endParaRPr>
        </a:p>
      </dgm:t>
    </dgm:pt>
    <dgm:pt modelId="{F5045CA8-BBC2-4D14-AC4B-997D63C6B6CC}" type="parTrans" cxnId="{E6272B21-528B-4692-AF31-61FF903E383D}">
      <dgm:prSet/>
      <dgm:spPr/>
      <dgm:t>
        <a:bodyPr/>
        <a:lstStyle/>
        <a:p>
          <a:endParaRPr lang="en-GB"/>
        </a:p>
      </dgm:t>
    </dgm:pt>
    <dgm:pt modelId="{B7AD15F4-114E-4A14-98EE-DE45D5923844}" type="sibTrans" cxnId="{E6272B21-528B-4692-AF31-61FF903E383D}">
      <dgm:prSet/>
      <dgm:spPr/>
      <dgm:t>
        <a:bodyPr/>
        <a:lstStyle/>
        <a:p>
          <a:endParaRPr lang="en-GB"/>
        </a:p>
      </dgm:t>
    </dgm:pt>
    <dgm:pt modelId="{BA7CFFE5-4A29-4B77-9293-557B2929A87B}">
      <dgm:prSet phldrT="[Text]" custT="1"/>
      <dgm:spPr/>
      <dgm:t>
        <a:bodyPr/>
        <a:lstStyle/>
        <a:p>
          <a:pPr algn="ctr">
            <a:buNone/>
          </a:pPr>
          <a:r>
            <a:rPr lang="en-GB" sz="2400" b="1" i="1" dirty="0">
              <a:solidFill>
                <a:schemeClr val="tx1"/>
              </a:solidFill>
            </a:rPr>
            <a:t>vivace</a:t>
          </a:r>
        </a:p>
      </dgm:t>
    </dgm:pt>
    <dgm:pt modelId="{1D88324C-44A8-4CE3-9380-D2FF518A674C}" type="parTrans" cxnId="{4105EEEB-8BC9-412F-9258-2B9731ADD40F}">
      <dgm:prSet/>
      <dgm:spPr/>
      <dgm:t>
        <a:bodyPr/>
        <a:lstStyle/>
        <a:p>
          <a:endParaRPr lang="en-GB"/>
        </a:p>
      </dgm:t>
    </dgm:pt>
    <dgm:pt modelId="{9E85F838-63FF-4165-A9AA-77CC4B05E84F}" type="sibTrans" cxnId="{4105EEEB-8BC9-412F-9258-2B9731ADD40F}">
      <dgm:prSet/>
      <dgm:spPr/>
      <dgm:t>
        <a:bodyPr/>
        <a:lstStyle/>
        <a:p>
          <a:endParaRPr lang="en-GB"/>
        </a:p>
      </dgm:t>
    </dgm:pt>
    <dgm:pt modelId="{57C33689-5426-44E0-8D61-38A255B0D19E}">
      <dgm:prSet phldrT="[Text]" custT="1"/>
      <dgm:spPr/>
      <dgm:t>
        <a:bodyPr/>
        <a:lstStyle/>
        <a:p>
          <a:pPr algn="ctr">
            <a:buNone/>
          </a:pPr>
          <a:r>
            <a:rPr lang="en-GB" sz="2400" b="1" i="1" dirty="0">
              <a:solidFill>
                <a:schemeClr val="tx1"/>
              </a:solidFill>
            </a:rPr>
            <a:t>very fast</a:t>
          </a:r>
          <a:endParaRPr lang="en-GB" sz="1800" b="1" i="1" dirty="0">
            <a:solidFill>
              <a:schemeClr val="tx1"/>
            </a:solidFill>
          </a:endParaRPr>
        </a:p>
      </dgm:t>
    </dgm:pt>
    <dgm:pt modelId="{094565CC-586E-48E7-85AF-F07AF89284BC}" type="parTrans" cxnId="{5AB56FA3-C677-4E4E-AA99-C4794D0AD496}">
      <dgm:prSet/>
      <dgm:spPr/>
      <dgm:t>
        <a:bodyPr/>
        <a:lstStyle/>
        <a:p>
          <a:endParaRPr lang="en-GB"/>
        </a:p>
      </dgm:t>
    </dgm:pt>
    <dgm:pt modelId="{F225867D-60E1-486E-ADA7-17B64EF94EA4}" type="sibTrans" cxnId="{5AB56FA3-C677-4E4E-AA99-C4794D0AD496}">
      <dgm:prSet/>
      <dgm:spPr/>
      <dgm:t>
        <a:bodyPr/>
        <a:lstStyle/>
        <a:p>
          <a:endParaRPr lang="en-GB"/>
        </a:p>
      </dgm:t>
    </dgm:pt>
    <dgm:pt modelId="{AE95BF64-FD19-4314-BBDD-F7D51FD585E5}">
      <dgm:prSet phldrT="[Text]" custT="1"/>
      <dgm:spPr>
        <a:solidFill>
          <a:srgbClr val="CC3300"/>
        </a:solidFill>
      </dgm:spPr>
      <dgm:t>
        <a:bodyPr/>
        <a:lstStyle/>
        <a:p>
          <a:pPr algn="ctr">
            <a:buNone/>
          </a:pPr>
          <a:r>
            <a:rPr lang="en-GB" sz="2400" b="1" i="1" dirty="0">
              <a:solidFill>
                <a:schemeClr val="bg1"/>
              </a:solidFill>
            </a:rPr>
            <a:t>slow</a:t>
          </a:r>
          <a:endParaRPr lang="en-GB" sz="2000" b="1" i="1" dirty="0">
            <a:solidFill>
              <a:schemeClr val="bg1"/>
            </a:solidFill>
          </a:endParaRPr>
        </a:p>
      </dgm:t>
    </dgm:pt>
    <dgm:pt modelId="{B5F4A374-0916-47FF-9BE1-5398EDD75737}" type="parTrans" cxnId="{218FDEE0-87B6-4931-B545-E6FE0320F8A7}">
      <dgm:prSet/>
      <dgm:spPr/>
      <dgm:t>
        <a:bodyPr/>
        <a:lstStyle/>
        <a:p>
          <a:endParaRPr lang="en-GB"/>
        </a:p>
      </dgm:t>
    </dgm:pt>
    <dgm:pt modelId="{7C895247-EA9C-4573-991D-E59AE6DD1B9C}" type="sibTrans" cxnId="{218FDEE0-87B6-4931-B545-E6FE0320F8A7}">
      <dgm:prSet/>
      <dgm:spPr/>
      <dgm:t>
        <a:bodyPr/>
        <a:lstStyle/>
        <a:p>
          <a:endParaRPr lang="en-GB"/>
        </a:p>
      </dgm:t>
    </dgm:pt>
    <dgm:pt modelId="{AF4E1D0E-1AC8-4F8D-908C-8C9C56606C1D}" type="pres">
      <dgm:prSet presAssocID="{3E8DA05C-0533-4781-B77E-0AA95177D664}" presName="Name0" presStyleCnt="0">
        <dgm:presLayoutVars>
          <dgm:dir/>
          <dgm:resizeHandles val="exact"/>
        </dgm:presLayoutVars>
      </dgm:prSet>
      <dgm:spPr/>
    </dgm:pt>
    <dgm:pt modelId="{09D50B14-C0CA-41BF-B884-B7ED01DD58B2}" type="pres">
      <dgm:prSet presAssocID="{3E8DA05C-0533-4781-B77E-0AA95177D664}" presName="fgShape" presStyleLbl="fgShp" presStyleIdx="0" presStyleCnt="1"/>
      <dgm:spPr/>
    </dgm:pt>
    <dgm:pt modelId="{56834FD1-F592-40BE-A6B6-093AD0E2E180}" type="pres">
      <dgm:prSet presAssocID="{3E8DA05C-0533-4781-B77E-0AA95177D664}" presName="linComp" presStyleCnt="0"/>
      <dgm:spPr/>
    </dgm:pt>
    <dgm:pt modelId="{28725BB1-A3EC-4216-A068-9D1A268BE35E}" type="pres">
      <dgm:prSet presAssocID="{A9C6197D-62B6-4983-99B7-FAE0064C1504}" presName="compNode" presStyleCnt="0"/>
      <dgm:spPr/>
    </dgm:pt>
    <dgm:pt modelId="{BFF4C3E3-B85A-487B-AE24-A8BFDD0EC79A}" type="pres">
      <dgm:prSet presAssocID="{A9C6197D-62B6-4983-99B7-FAE0064C1504}" presName="bkgdShape" presStyleLbl="node1" presStyleIdx="0" presStyleCnt="5"/>
      <dgm:spPr/>
    </dgm:pt>
    <dgm:pt modelId="{5D3D25A5-D87E-4664-85ED-2043C25A9CA6}" type="pres">
      <dgm:prSet presAssocID="{A9C6197D-62B6-4983-99B7-FAE0064C1504}" presName="nodeTx" presStyleLbl="node1" presStyleIdx="0" presStyleCnt="5">
        <dgm:presLayoutVars>
          <dgm:bulletEnabled val="1"/>
        </dgm:presLayoutVars>
      </dgm:prSet>
      <dgm:spPr/>
    </dgm:pt>
    <dgm:pt modelId="{8C12F50F-32C1-4239-BA7C-C80B496E4739}" type="pres">
      <dgm:prSet presAssocID="{A9C6197D-62B6-4983-99B7-FAE0064C1504}" presName="invisiNode" presStyleLbl="node1" presStyleIdx="0" presStyleCnt="5"/>
      <dgm:spPr/>
    </dgm:pt>
    <dgm:pt modelId="{7A11D8F6-5693-44DF-9895-8B867F611EC2}" type="pres">
      <dgm:prSet presAssocID="{A9C6197D-62B6-4983-99B7-FAE0064C1504}" presName="imagNode" presStyleLbl="fgImgPlace1" presStyleIdx="0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2000" r="-2000"/>
          </a:stretch>
        </a:blipFill>
      </dgm:spPr>
      <dgm:extLst>
        <a:ext uri="{E40237B7-FDA0-4F09-8148-C483321AD2D9}">
          <dgm14:cNvPr xmlns:dgm14="http://schemas.microsoft.com/office/drawing/2010/diagram" id="0" name="" descr="User Crown Male with solid fill"/>
        </a:ext>
      </dgm:extLst>
    </dgm:pt>
    <dgm:pt modelId="{F8DF8F15-0B0E-47AB-8097-E2250B09C444}" type="pres">
      <dgm:prSet presAssocID="{650C8897-295B-4CEE-A1D7-4798EE80320C}" presName="sibTrans" presStyleLbl="sibTrans2D1" presStyleIdx="0" presStyleCnt="0"/>
      <dgm:spPr/>
    </dgm:pt>
    <dgm:pt modelId="{33D2688E-D2B0-4750-9800-C4C673F3CC04}" type="pres">
      <dgm:prSet presAssocID="{C0D9ACB0-8E88-4C7A-9BED-3A7D2B95317D}" presName="compNode" presStyleCnt="0"/>
      <dgm:spPr/>
    </dgm:pt>
    <dgm:pt modelId="{C9BD2984-29CF-421F-9724-612010955D54}" type="pres">
      <dgm:prSet presAssocID="{C0D9ACB0-8E88-4C7A-9BED-3A7D2B95317D}" presName="bkgdShape" presStyleLbl="node1" presStyleIdx="1" presStyleCnt="5"/>
      <dgm:spPr/>
    </dgm:pt>
    <dgm:pt modelId="{06A43CDE-BFB3-4469-933E-48C5B78BC286}" type="pres">
      <dgm:prSet presAssocID="{C0D9ACB0-8E88-4C7A-9BED-3A7D2B95317D}" presName="nodeTx" presStyleLbl="node1" presStyleIdx="1" presStyleCnt="5">
        <dgm:presLayoutVars>
          <dgm:bulletEnabled val="1"/>
        </dgm:presLayoutVars>
      </dgm:prSet>
      <dgm:spPr/>
    </dgm:pt>
    <dgm:pt modelId="{9B51923A-BA8F-49E7-ADB6-F32FE59392B3}" type="pres">
      <dgm:prSet presAssocID="{C0D9ACB0-8E88-4C7A-9BED-3A7D2B95317D}" presName="invisiNode" presStyleLbl="node1" presStyleIdx="1" presStyleCnt="5"/>
      <dgm:spPr/>
    </dgm:pt>
    <dgm:pt modelId="{8C1D5B5F-21F0-42BB-B732-9ADDF6909460}" type="pres">
      <dgm:prSet presAssocID="{C0D9ACB0-8E88-4C7A-9BED-3A7D2B95317D}" presName="imagNode" presStyleLbl="fgImgPlace1" presStyleIdx="1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alk with solid fill"/>
        </a:ext>
      </dgm:extLst>
    </dgm:pt>
    <dgm:pt modelId="{2100AD20-9DF7-4EFF-B988-32B3E9DC8C40}" type="pres">
      <dgm:prSet presAssocID="{F27E2F00-D0C1-440E-A39D-F776940E3B34}" presName="sibTrans" presStyleLbl="sibTrans2D1" presStyleIdx="0" presStyleCnt="0"/>
      <dgm:spPr/>
    </dgm:pt>
    <dgm:pt modelId="{7495E479-D56F-445D-83FD-33952BB96190}" type="pres">
      <dgm:prSet presAssocID="{C211A2CB-F8A8-43F8-97D2-FD47FE2000D5}" presName="compNode" presStyleCnt="0"/>
      <dgm:spPr/>
    </dgm:pt>
    <dgm:pt modelId="{6779C2A2-CC76-4B0E-8DDC-4761CAFB30DD}" type="pres">
      <dgm:prSet presAssocID="{C211A2CB-F8A8-43F8-97D2-FD47FE2000D5}" presName="bkgdShape" presStyleLbl="node1" presStyleIdx="2" presStyleCnt="5"/>
      <dgm:spPr/>
    </dgm:pt>
    <dgm:pt modelId="{1F5091BC-E405-426A-9AE8-7623D22ABF09}" type="pres">
      <dgm:prSet presAssocID="{C211A2CB-F8A8-43F8-97D2-FD47FE2000D5}" presName="nodeTx" presStyleLbl="node1" presStyleIdx="2" presStyleCnt="5">
        <dgm:presLayoutVars>
          <dgm:bulletEnabled val="1"/>
        </dgm:presLayoutVars>
      </dgm:prSet>
      <dgm:spPr/>
    </dgm:pt>
    <dgm:pt modelId="{775D0545-D441-4102-86DF-D7A0FE306655}" type="pres">
      <dgm:prSet presAssocID="{C211A2CB-F8A8-43F8-97D2-FD47FE2000D5}" presName="invisiNode" presStyleLbl="node1" presStyleIdx="2" presStyleCnt="5"/>
      <dgm:spPr/>
    </dgm:pt>
    <dgm:pt modelId="{30D1F27F-CD14-4C8A-9804-498E1D64756E}" type="pres">
      <dgm:prSet presAssocID="{C211A2CB-F8A8-43F8-97D2-FD47FE2000D5}" presName="imagNode" presStyleLbl="fgImgPlace1" presStyleIdx="2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kipping Rope with solid fill"/>
        </a:ext>
      </dgm:extLst>
    </dgm:pt>
    <dgm:pt modelId="{61C18A94-133F-4EB7-958F-13F2F28EA167}" type="pres">
      <dgm:prSet presAssocID="{BB021F13-C7D8-47BD-9275-8610D72806E5}" presName="sibTrans" presStyleLbl="sibTrans2D1" presStyleIdx="0" presStyleCnt="0"/>
      <dgm:spPr/>
    </dgm:pt>
    <dgm:pt modelId="{0C8EFF45-477E-42DB-982B-39A8E493388E}" type="pres">
      <dgm:prSet presAssocID="{7B36E04A-C838-434B-AECB-7C99993D5B1F}" presName="compNode" presStyleCnt="0"/>
      <dgm:spPr/>
    </dgm:pt>
    <dgm:pt modelId="{EA8E4A5F-E6CB-414A-9615-62756BFC0697}" type="pres">
      <dgm:prSet presAssocID="{7B36E04A-C838-434B-AECB-7C99993D5B1F}" presName="bkgdShape" presStyleLbl="node1" presStyleIdx="3" presStyleCnt="5"/>
      <dgm:spPr/>
    </dgm:pt>
    <dgm:pt modelId="{6B4F7B70-1F10-451A-BB17-9D985AD93290}" type="pres">
      <dgm:prSet presAssocID="{7B36E04A-C838-434B-AECB-7C99993D5B1F}" presName="nodeTx" presStyleLbl="node1" presStyleIdx="3" presStyleCnt="5">
        <dgm:presLayoutVars>
          <dgm:bulletEnabled val="1"/>
        </dgm:presLayoutVars>
      </dgm:prSet>
      <dgm:spPr/>
    </dgm:pt>
    <dgm:pt modelId="{ED204FD8-596C-41B1-9CD1-5D1067FEE87D}" type="pres">
      <dgm:prSet presAssocID="{7B36E04A-C838-434B-AECB-7C99993D5B1F}" presName="invisiNode" presStyleLbl="node1" presStyleIdx="3" presStyleCnt="5"/>
      <dgm:spPr/>
    </dgm:pt>
    <dgm:pt modelId="{2C6FFB6B-2AF8-4236-8C82-5B7CD4170FFF}" type="pres">
      <dgm:prSet presAssocID="{7B36E04A-C838-434B-AECB-7C99993D5B1F}" presName="imagNode" presStyleLbl="fgImgPlace1" presStyleIdx="3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un with solid fill"/>
        </a:ext>
      </dgm:extLst>
    </dgm:pt>
    <dgm:pt modelId="{7F67CC6E-2E16-4ABF-AACC-1E93C9E8F178}" type="pres">
      <dgm:prSet presAssocID="{018E3343-30A6-44DC-A641-4B9E2FA6C6DD}" presName="sibTrans" presStyleLbl="sibTrans2D1" presStyleIdx="0" presStyleCnt="0"/>
      <dgm:spPr/>
    </dgm:pt>
    <dgm:pt modelId="{D43728B0-1D09-4D59-AFDE-06C1F72308F1}" type="pres">
      <dgm:prSet presAssocID="{BA7CFFE5-4A29-4B77-9293-557B2929A87B}" presName="compNode" presStyleCnt="0"/>
      <dgm:spPr/>
    </dgm:pt>
    <dgm:pt modelId="{1B71B1AE-CFE2-4376-8360-DD265E8F7805}" type="pres">
      <dgm:prSet presAssocID="{BA7CFFE5-4A29-4B77-9293-557B2929A87B}" presName="bkgdShape" presStyleLbl="node1" presStyleIdx="4" presStyleCnt="5"/>
      <dgm:spPr/>
    </dgm:pt>
    <dgm:pt modelId="{5C15B460-1196-4700-9840-5E681D3FA48A}" type="pres">
      <dgm:prSet presAssocID="{BA7CFFE5-4A29-4B77-9293-557B2929A87B}" presName="nodeTx" presStyleLbl="node1" presStyleIdx="4" presStyleCnt="5">
        <dgm:presLayoutVars>
          <dgm:bulletEnabled val="1"/>
        </dgm:presLayoutVars>
      </dgm:prSet>
      <dgm:spPr/>
    </dgm:pt>
    <dgm:pt modelId="{1E108C8B-CAE9-49A1-9FB2-679AC1CC327A}" type="pres">
      <dgm:prSet presAssocID="{BA7CFFE5-4A29-4B77-9293-557B2929A87B}" presName="invisiNode" presStyleLbl="node1" presStyleIdx="4" presStyleCnt="5"/>
      <dgm:spPr/>
    </dgm:pt>
    <dgm:pt modelId="{3FB85123-A12D-4FB7-8875-E09CF6C33BBA}" type="pres">
      <dgm:prSet presAssocID="{BA7CFFE5-4A29-4B77-9293-557B2929A87B}" presName="imagNode" presStyleLbl="fgImgPlace1" presStyleIdx="4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ycling with solid fill"/>
        </a:ext>
      </dgm:extLst>
    </dgm:pt>
  </dgm:ptLst>
  <dgm:cxnLst>
    <dgm:cxn modelId="{E7EE5802-36D5-4AA2-B33C-5ED0AC776A00}" srcId="{C211A2CB-F8A8-43F8-97D2-FD47FE2000D5}" destId="{EF8E989D-C4DE-47F5-AB7E-4A636EA53E5A}" srcOrd="0" destOrd="0" parTransId="{1E03BFFC-7B35-4F22-AD9F-C7585A97943F}" sibTransId="{4F25A6C5-9C58-4122-9F9E-EAB27B1A94CD}"/>
    <dgm:cxn modelId="{246AB102-B84C-4A7A-9B19-90927608FC7A}" type="presOf" srcId="{A9C6197D-62B6-4983-99B7-FAE0064C1504}" destId="{5D3D25A5-D87E-4664-85ED-2043C25A9CA6}" srcOrd="1" destOrd="0" presId="urn:microsoft.com/office/officeart/2005/8/layout/hList7"/>
    <dgm:cxn modelId="{D3472306-38EF-43F6-9F87-1B2B43DCE2A9}" type="presOf" srcId="{57C33689-5426-44E0-8D61-38A255B0D19E}" destId="{1B71B1AE-CFE2-4376-8360-DD265E8F7805}" srcOrd="0" destOrd="1" presId="urn:microsoft.com/office/officeart/2005/8/layout/hList7"/>
    <dgm:cxn modelId="{9B26200E-7982-497A-BE16-16A1B476F54F}" type="presOf" srcId="{AE95BF64-FD19-4314-BBDD-F7D51FD585E5}" destId="{5D3D25A5-D87E-4664-85ED-2043C25A9CA6}" srcOrd="1" destOrd="1" presId="urn:microsoft.com/office/officeart/2005/8/layout/hList7"/>
    <dgm:cxn modelId="{E6272B21-528B-4692-AF31-61FF903E383D}" srcId="{7B36E04A-C838-434B-AECB-7C99993D5B1F}" destId="{7BBC627E-77C5-44FC-89F9-9A5A239FBBF3}" srcOrd="0" destOrd="0" parTransId="{F5045CA8-BBC2-4D14-AC4B-997D63C6B6CC}" sibTransId="{B7AD15F4-114E-4A14-98EE-DE45D5923844}"/>
    <dgm:cxn modelId="{7C268525-AEEE-42F3-86F7-B8870C64D22C}" type="presOf" srcId="{BA7CFFE5-4A29-4B77-9293-557B2929A87B}" destId="{1B71B1AE-CFE2-4376-8360-DD265E8F7805}" srcOrd="0" destOrd="0" presId="urn:microsoft.com/office/officeart/2005/8/layout/hList7"/>
    <dgm:cxn modelId="{53BFD729-AB72-474E-8B7E-4B7D189B2A6A}" type="presOf" srcId="{BA7CFFE5-4A29-4B77-9293-557B2929A87B}" destId="{5C15B460-1196-4700-9840-5E681D3FA48A}" srcOrd="1" destOrd="0" presId="urn:microsoft.com/office/officeart/2005/8/layout/hList7"/>
    <dgm:cxn modelId="{FD20F82C-1ED9-47B4-AF33-02C8D91078CD}" srcId="{C0D9ACB0-8E88-4C7A-9BED-3A7D2B95317D}" destId="{B56FE54A-E7CB-4ACB-A56F-78CF2B1C480F}" srcOrd="0" destOrd="0" parTransId="{BFEC864A-7FE2-42B2-96A5-5E1DC02DA77B}" sibTransId="{ABE417C0-54C3-4957-8B07-F220CF312913}"/>
    <dgm:cxn modelId="{27CD323E-E2F4-452A-8984-2FA58CE51C10}" type="presOf" srcId="{C211A2CB-F8A8-43F8-97D2-FD47FE2000D5}" destId="{1F5091BC-E405-426A-9AE8-7623D22ABF09}" srcOrd="1" destOrd="0" presId="urn:microsoft.com/office/officeart/2005/8/layout/hList7"/>
    <dgm:cxn modelId="{245A0768-77DD-4ADB-B587-427ACEA799E6}" type="presOf" srcId="{7BBC627E-77C5-44FC-89F9-9A5A239FBBF3}" destId="{EA8E4A5F-E6CB-414A-9615-62756BFC0697}" srcOrd="0" destOrd="1" presId="urn:microsoft.com/office/officeart/2005/8/layout/hList7"/>
    <dgm:cxn modelId="{C159F76E-69E0-4C9D-B3A6-00FC7676708F}" srcId="{3E8DA05C-0533-4781-B77E-0AA95177D664}" destId="{A9C6197D-62B6-4983-99B7-FAE0064C1504}" srcOrd="0" destOrd="0" parTransId="{63A52BC3-7AB7-4916-847A-AD2624FDDB31}" sibTransId="{650C8897-295B-4CEE-A1D7-4798EE80320C}"/>
    <dgm:cxn modelId="{1F784D4F-1D5A-4945-B349-26D9A14D0E57}" type="presOf" srcId="{57C33689-5426-44E0-8D61-38A255B0D19E}" destId="{5C15B460-1196-4700-9840-5E681D3FA48A}" srcOrd="1" destOrd="1" presId="urn:microsoft.com/office/officeart/2005/8/layout/hList7"/>
    <dgm:cxn modelId="{21026677-3E6E-4A05-B50A-8230F43A013B}" type="presOf" srcId="{A9C6197D-62B6-4983-99B7-FAE0064C1504}" destId="{BFF4C3E3-B85A-487B-AE24-A8BFDD0EC79A}" srcOrd="0" destOrd="0" presId="urn:microsoft.com/office/officeart/2005/8/layout/hList7"/>
    <dgm:cxn modelId="{F60EB757-1E24-42C4-8541-A2977AA0B3E6}" type="presOf" srcId="{7B36E04A-C838-434B-AECB-7C99993D5B1F}" destId="{6B4F7B70-1F10-451A-BB17-9D985AD93290}" srcOrd="1" destOrd="0" presId="urn:microsoft.com/office/officeart/2005/8/layout/hList7"/>
    <dgm:cxn modelId="{6E26E07A-FAEC-4AA2-9178-E5A19574F339}" type="presOf" srcId="{018E3343-30A6-44DC-A641-4B9E2FA6C6DD}" destId="{7F67CC6E-2E16-4ABF-AACC-1E93C9E8F178}" srcOrd="0" destOrd="0" presId="urn:microsoft.com/office/officeart/2005/8/layout/hList7"/>
    <dgm:cxn modelId="{C2F74A7D-255F-4935-A5D4-81439D4A1381}" type="presOf" srcId="{7BBC627E-77C5-44FC-89F9-9A5A239FBBF3}" destId="{6B4F7B70-1F10-451A-BB17-9D985AD93290}" srcOrd="1" destOrd="1" presId="urn:microsoft.com/office/officeart/2005/8/layout/hList7"/>
    <dgm:cxn modelId="{589BD787-23FA-4B60-ABA7-FACB34B944E2}" type="presOf" srcId="{BB021F13-C7D8-47BD-9275-8610D72806E5}" destId="{61C18A94-133F-4EB7-958F-13F2F28EA167}" srcOrd="0" destOrd="0" presId="urn:microsoft.com/office/officeart/2005/8/layout/hList7"/>
    <dgm:cxn modelId="{D6A19A8D-D09E-46F9-A67E-ABB2FAB45A96}" type="presOf" srcId="{EF8E989D-C4DE-47F5-AB7E-4A636EA53E5A}" destId="{1F5091BC-E405-426A-9AE8-7623D22ABF09}" srcOrd="1" destOrd="1" presId="urn:microsoft.com/office/officeart/2005/8/layout/hList7"/>
    <dgm:cxn modelId="{74DAB78F-0E9E-4E63-97D9-AF41B7F2F77B}" type="presOf" srcId="{7B36E04A-C838-434B-AECB-7C99993D5B1F}" destId="{EA8E4A5F-E6CB-414A-9615-62756BFC0697}" srcOrd="0" destOrd="0" presId="urn:microsoft.com/office/officeart/2005/8/layout/hList7"/>
    <dgm:cxn modelId="{5AB56FA3-C677-4E4E-AA99-C4794D0AD496}" srcId="{BA7CFFE5-4A29-4B77-9293-557B2929A87B}" destId="{57C33689-5426-44E0-8D61-38A255B0D19E}" srcOrd="0" destOrd="0" parTransId="{094565CC-586E-48E7-85AF-F07AF89284BC}" sibTransId="{F225867D-60E1-486E-ADA7-17B64EF94EA4}"/>
    <dgm:cxn modelId="{06E220A5-F62F-4D05-8213-6E8EE39643F2}" type="presOf" srcId="{AE95BF64-FD19-4314-BBDD-F7D51FD585E5}" destId="{BFF4C3E3-B85A-487B-AE24-A8BFDD0EC79A}" srcOrd="0" destOrd="1" presId="urn:microsoft.com/office/officeart/2005/8/layout/hList7"/>
    <dgm:cxn modelId="{1E8921B0-D8E2-412F-B7A7-049BB7DA4E54}" srcId="{3E8DA05C-0533-4781-B77E-0AA95177D664}" destId="{C211A2CB-F8A8-43F8-97D2-FD47FE2000D5}" srcOrd="2" destOrd="0" parTransId="{66BC957D-A655-4CF8-9B95-24DABC3511BD}" sibTransId="{BB021F13-C7D8-47BD-9275-8610D72806E5}"/>
    <dgm:cxn modelId="{28CB49B6-9B91-47A9-A06E-D9A1BBA5FB12}" srcId="{3E8DA05C-0533-4781-B77E-0AA95177D664}" destId="{C0D9ACB0-8E88-4C7A-9BED-3A7D2B95317D}" srcOrd="1" destOrd="0" parTransId="{61CBE3BE-2189-41DF-AF78-B209EB015EC9}" sibTransId="{F27E2F00-D0C1-440E-A39D-F776940E3B34}"/>
    <dgm:cxn modelId="{6965F5B9-C1E4-459B-95A3-1A52F70D61AB}" type="presOf" srcId="{B56FE54A-E7CB-4ACB-A56F-78CF2B1C480F}" destId="{C9BD2984-29CF-421F-9724-612010955D54}" srcOrd="0" destOrd="1" presId="urn:microsoft.com/office/officeart/2005/8/layout/hList7"/>
    <dgm:cxn modelId="{56D077BB-3D9F-44D8-A2A5-F1FB9BA05380}" type="presOf" srcId="{3E8DA05C-0533-4781-B77E-0AA95177D664}" destId="{AF4E1D0E-1AC8-4F8D-908C-8C9C56606C1D}" srcOrd="0" destOrd="0" presId="urn:microsoft.com/office/officeart/2005/8/layout/hList7"/>
    <dgm:cxn modelId="{FEFABAC4-6524-4FF7-8612-D6EA2C024DD4}" srcId="{3E8DA05C-0533-4781-B77E-0AA95177D664}" destId="{7B36E04A-C838-434B-AECB-7C99993D5B1F}" srcOrd="3" destOrd="0" parTransId="{C706E908-D370-474B-8036-756DC6DC17B9}" sibTransId="{018E3343-30A6-44DC-A641-4B9E2FA6C6DD}"/>
    <dgm:cxn modelId="{78A343CA-1500-44DA-A1FB-DC03801D2A70}" type="presOf" srcId="{C0D9ACB0-8E88-4C7A-9BED-3A7D2B95317D}" destId="{06A43CDE-BFB3-4469-933E-48C5B78BC286}" srcOrd="1" destOrd="0" presId="urn:microsoft.com/office/officeart/2005/8/layout/hList7"/>
    <dgm:cxn modelId="{9DF334CB-5FF9-4DA0-9B06-48E236A24DA9}" type="presOf" srcId="{C211A2CB-F8A8-43F8-97D2-FD47FE2000D5}" destId="{6779C2A2-CC76-4B0E-8DDC-4761CAFB30DD}" srcOrd="0" destOrd="0" presId="urn:microsoft.com/office/officeart/2005/8/layout/hList7"/>
    <dgm:cxn modelId="{C2803EDB-4660-47B0-8403-674232CA7EF8}" type="presOf" srcId="{B56FE54A-E7CB-4ACB-A56F-78CF2B1C480F}" destId="{06A43CDE-BFB3-4469-933E-48C5B78BC286}" srcOrd="1" destOrd="1" presId="urn:microsoft.com/office/officeart/2005/8/layout/hList7"/>
    <dgm:cxn modelId="{218FDEE0-87B6-4931-B545-E6FE0320F8A7}" srcId="{A9C6197D-62B6-4983-99B7-FAE0064C1504}" destId="{AE95BF64-FD19-4314-BBDD-F7D51FD585E5}" srcOrd="0" destOrd="0" parTransId="{B5F4A374-0916-47FF-9BE1-5398EDD75737}" sibTransId="{7C895247-EA9C-4573-991D-E59AE6DD1B9C}"/>
    <dgm:cxn modelId="{36FD1BE1-F256-438B-9836-8FBF8EA01078}" type="presOf" srcId="{EF8E989D-C4DE-47F5-AB7E-4A636EA53E5A}" destId="{6779C2A2-CC76-4B0E-8DDC-4761CAFB30DD}" srcOrd="0" destOrd="1" presId="urn:microsoft.com/office/officeart/2005/8/layout/hList7"/>
    <dgm:cxn modelId="{4105EEEB-8BC9-412F-9258-2B9731ADD40F}" srcId="{3E8DA05C-0533-4781-B77E-0AA95177D664}" destId="{BA7CFFE5-4A29-4B77-9293-557B2929A87B}" srcOrd="4" destOrd="0" parTransId="{1D88324C-44A8-4CE3-9380-D2FF518A674C}" sibTransId="{9E85F838-63FF-4165-A9AA-77CC4B05E84F}"/>
    <dgm:cxn modelId="{DB3983EF-BFA5-440C-860B-9373A499ADA9}" type="presOf" srcId="{C0D9ACB0-8E88-4C7A-9BED-3A7D2B95317D}" destId="{C9BD2984-29CF-421F-9724-612010955D54}" srcOrd="0" destOrd="0" presId="urn:microsoft.com/office/officeart/2005/8/layout/hList7"/>
    <dgm:cxn modelId="{4FD91CF0-912C-4745-8C4B-D55AF4FED3B3}" type="presOf" srcId="{650C8897-295B-4CEE-A1D7-4798EE80320C}" destId="{F8DF8F15-0B0E-47AB-8097-E2250B09C444}" srcOrd="0" destOrd="0" presId="urn:microsoft.com/office/officeart/2005/8/layout/hList7"/>
    <dgm:cxn modelId="{B9E0D7F9-2ACE-4407-A3C0-47A95F59CC0E}" type="presOf" srcId="{F27E2F00-D0C1-440E-A39D-F776940E3B34}" destId="{2100AD20-9DF7-4EFF-B988-32B3E9DC8C40}" srcOrd="0" destOrd="0" presId="urn:microsoft.com/office/officeart/2005/8/layout/hList7"/>
    <dgm:cxn modelId="{BB262C9D-B788-4D24-A5B9-BAFBE8070F16}" type="presParOf" srcId="{AF4E1D0E-1AC8-4F8D-908C-8C9C56606C1D}" destId="{09D50B14-C0CA-41BF-B884-B7ED01DD58B2}" srcOrd="0" destOrd="0" presId="urn:microsoft.com/office/officeart/2005/8/layout/hList7"/>
    <dgm:cxn modelId="{FDCB3956-AE4C-4D89-B837-4A3ED7C41BEB}" type="presParOf" srcId="{AF4E1D0E-1AC8-4F8D-908C-8C9C56606C1D}" destId="{56834FD1-F592-40BE-A6B6-093AD0E2E180}" srcOrd="1" destOrd="0" presId="urn:microsoft.com/office/officeart/2005/8/layout/hList7"/>
    <dgm:cxn modelId="{5D7DDC85-5BB8-43F4-B12B-101F82138E7E}" type="presParOf" srcId="{56834FD1-F592-40BE-A6B6-093AD0E2E180}" destId="{28725BB1-A3EC-4216-A068-9D1A268BE35E}" srcOrd="0" destOrd="0" presId="urn:microsoft.com/office/officeart/2005/8/layout/hList7"/>
    <dgm:cxn modelId="{19B38CA4-285E-412E-9635-8E40752B76D1}" type="presParOf" srcId="{28725BB1-A3EC-4216-A068-9D1A268BE35E}" destId="{BFF4C3E3-B85A-487B-AE24-A8BFDD0EC79A}" srcOrd="0" destOrd="0" presId="urn:microsoft.com/office/officeart/2005/8/layout/hList7"/>
    <dgm:cxn modelId="{53D8B2AC-1D9D-489C-8085-5243635608E7}" type="presParOf" srcId="{28725BB1-A3EC-4216-A068-9D1A268BE35E}" destId="{5D3D25A5-D87E-4664-85ED-2043C25A9CA6}" srcOrd="1" destOrd="0" presId="urn:microsoft.com/office/officeart/2005/8/layout/hList7"/>
    <dgm:cxn modelId="{783B0D60-8753-4D0C-95C5-7C3C2D7C6E79}" type="presParOf" srcId="{28725BB1-A3EC-4216-A068-9D1A268BE35E}" destId="{8C12F50F-32C1-4239-BA7C-C80B496E4739}" srcOrd="2" destOrd="0" presId="urn:microsoft.com/office/officeart/2005/8/layout/hList7"/>
    <dgm:cxn modelId="{B581000E-C70A-4B85-A439-B4CAA62A139E}" type="presParOf" srcId="{28725BB1-A3EC-4216-A068-9D1A268BE35E}" destId="{7A11D8F6-5693-44DF-9895-8B867F611EC2}" srcOrd="3" destOrd="0" presId="urn:microsoft.com/office/officeart/2005/8/layout/hList7"/>
    <dgm:cxn modelId="{D334A9D5-B702-4C63-97D6-690B4CD7FA06}" type="presParOf" srcId="{56834FD1-F592-40BE-A6B6-093AD0E2E180}" destId="{F8DF8F15-0B0E-47AB-8097-E2250B09C444}" srcOrd="1" destOrd="0" presId="urn:microsoft.com/office/officeart/2005/8/layout/hList7"/>
    <dgm:cxn modelId="{E5F25DCB-45C9-4C06-BC34-D9599660D735}" type="presParOf" srcId="{56834FD1-F592-40BE-A6B6-093AD0E2E180}" destId="{33D2688E-D2B0-4750-9800-C4C673F3CC04}" srcOrd="2" destOrd="0" presId="urn:microsoft.com/office/officeart/2005/8/layout/hList7"/>
    <dgm:cxn modelId="{B735BF28-FDFF-478C-B6EF-CC32A0107B56}" type="presParOf" srcId="{33D2688E-D2B0-4750-9800-C4C673F3CC04}" destId="{C9BD2984-29CF-421F-9724-612010955D54}" srcOrd="0" destOrd="0" presId="urn:microsoft.com/office/officeart/2005/8/layout/hList7"/>
    <dgm:cxn modelId="{2A2764A7-5343-4BBD-A172-DD70B0677C9C}" type="presParOf" srcId="{33D2688E-D2B0-4750-9800-C4C673F3CC04}" destId="{06A43CDE-BFB3-4469-933E-48C5B78BC286}" srcOrd="1" destOrd="0" presId="urn:microsoft.com/office/officeart/2005/8/layout/hList7"/>
    <dgm:cxn modelId="{2521DD5B-927E-42B8-8646-B6B9B9BD2AAA}" type="presParOf" srcId="{33D2688E-D2B0-4750-9800-C4C673F3CC04}" destId="{9B51923A-BA8F-49E7-ADB6-F32FE59392B3}" srcOrd="2" destOrd="0" presId="urn:microsoft.com/office/officeart/2005/8/layout/hList7"/>
    <dgm:cxn modelId="{8D0002CE-2FFC-4F8B-9716-286A2F1C7833}" type="presParOf" srcId="{33D2688E-D2B0-4750-9800-C4C673F3CC04}" destId="{8C1D5B5F-21F0-42BB-B732-9ADDF6909460}" srcOrd="3" destOrd="0" presId="urn:microsoft.com/office/officeart/2005/8/layout/hList7"/>
    <dgm:cxn modelId="{7080C467-053D-4476-AACD-EA6043056B45}" type="presParOf" srcId="{56834FD1-F592-40BE-A6B6-093AD0E2E180}" destId="{2100AD20-9DF7-4EFF-B988-32B3E9DC8C40}" srcOrd="3" destOrd="0" presId="urn:microsoft.com/office/officeart/2005/8/layout/hList7"/>
    <dgm:cxn modelId="{13CD2E4B-6E32-4193-B0E7-3C76C5BF6A3C}" type="presParOf" srcId="{56834FD1-F592-40BE-A6B6-093AD0E2E180}" destId="{7495E479-D56F-445D-83FD-33952BB96190}" srcOrd="4" destOrd="0" presId="urn:microsoft.com/office/officeart/2005/8/layout/hList7"/>
    <dgm:cxn modelId="{8E07BDF8-FBF7-4712-A026-68B7D992486D}" type="presParOf" srcId="{7495E479-D56F-445D-83FD-33952BB96190}" destId="{6779C2A2-CC76-4B0E-8DDC-4761CAFB30DD}" srcOrd="0" destOrd="0" presId="urn:microsoft.com/office/officeart/2005/8/layout/hList7"/>
    <dgm:cxn modelId="{18E1519E-84AD-4E34-92FB-5954494C6178}" type="presParOf" srcId="{7495E479-D56F-445D-83FD-33952BB96190}" destId="{1F5091BC-E405-426A-9AE8-7623D22ABF09}" srcOrd="1" destOrd="0" presId="urn:microsoft.com/office/officeart/2005/8/layout/hList7"/>
    <dgm:cxn modelId="{AB19E18A-8D60-4153-9D08-833976A4435D}" type="presParOf" srcId="{7495E479-D56F-445D-83FD-33952BB96190}" destId="{775D0545-D441-4102-86DF-D7A0FE306655}" srcOrd="2" destOrd="0" presId="urn:microsoft.com/office/officeart/2005/8/layout/hList7"/>
    <dgm:cxn modelId="{F8718EAF-2C84-4036-86F4-08496F27E4E2}" type="presParOf" srcId="{7495E479-D56F-445D-83FD-33952BB96190}" destId="{30D1F27F-CD14-4C8A-9804-498E1D64756E}" srcOrd="3" destOrd="0" presId="urn:microsoft.com/office/officeart/2005/8/layout/hList7"/>
    <dgm:cxn modelId="{21102E39-AE1F-40B0-AE18-DEF31864232B}" type="presParOf" srcId="{56834FD1-F592-40BE-A6B6-093AD0E2E180}" destId="{61C18A94-133F-4EB7-958F-13F2F28EA167}" srcOrd="5" destOrd="0" presId="urn:microsoft.com/office/officeart/2005/8/layout/hList7"/>
    <dgm:cxn modelId="{838E226E-87D9-471C-B32B-C95088E5C0D6}" type="presParOf" srcId="{56834FD1-F592-40BE-A6B6-093AD0E2E180}" destId="{0C8EFF45-477E-42DB-982B-39A8E493388E}" srcOrd="6" destOrd="0" presId="urn:microsoft.com/office/officeart/2005/8/layout/hList7"/>
    <dgm:cxn modelId="{4D4F2FEB-B426-451D-B7D2-6F19FF63D695}" type="presParOf" srcId="{0C8EFF45-477E-42DB-982B-39A8E493388E}" destId="{EA8E4A5F-E6CB-414A-9615-62756BFC0697}" srcOrd="0" destOrd="0" presId="urn:microsoft.com/office/officeart/2005/8/layout/hList7"/>
    <dgm:cxn modelId="{91D8CE1E-6CD4-454A-B3D9-E1060997A1F3}" type="presParOf" srcId="{0C8EFF45-477E-42DB-982B-39A8E493388E}" destId="{6B4F7B70-1F10-451A-BB17-9D985AD93290}" srcOrd="1" destOrd="0" presId="urn:microsoft.com/office/officeart/2005/8/layout/hList7"/>
    <dgm:cxn modelId="{1B3EC4AE-8DDF-400F-847B-4F1DDA1425C3}" type="presParOf" srcId="{0C8EFF45-477E-42DB-982B-39A8E493388E}" destId="{ED204FD8-596C-41B1-9CD1-5D1067FEE87D}" srcOrd="2" destOrd="0" presId="urn:microsoft.com/office/officeart/2005/8/layout/hList7"/>
    <dgm:cxn modelId="{B42E4408-CA22-423F-8EC8-A407C0DC5E33}" type="presParOf" srcId="{0C8EFF45-477E-42DB-982B-39A8E493388E}" destId="{2C6FFB6B-2AF8-4236-8C82-5B7CD4170FFF}" srcOrd="3" destOrd="0" presId="urn:microsoft.com/office/officeart/2005/8/layout/hList7"/>
    <dgm:cxn modelId="{65746D5E-C870-40B5-95AF-7113986EDE98}" type="presParOf" srcId="{56834FD1-F592-40BE-A6B6-093AD0E2E180}" destId="{7F67CC6E-2E16-4ABF-AACC-1E93C9E8F178}" srcOrd="7" destOrd="0" presId="urn:microsoft.com/office/officeart/2005/8/layout/hList7"/>
    <dgm:cxn modelId="{58674B73-464E-4A64-80D8-30E0EC89E387}" type="presParOf" srcId="{56834FD1-F592-40BE-A6B6-093AD0E2E180}" destId="{D43728B0-1D09-4D59-AFDE-06C1F72308F1}" srcOrd="8" destOrd="0" presId="urn:microsoft.com/office/officeart/2005/8/layout/hList7"/>
    <dgm:cxn modelId="{8CD758EA-417E-4B0A-BB91-7D14CD33FA8A}" type="presParOf" srcId="{D43728B0-1D09-4D59-AFDE-06C1F72308F1}" destId="{1B71B1AE-CFE2-4376-8360-DD265E8F7805}" srcOrd="0" destOrd="0" presId="urn:microsoft.com/office/officeart/2005/8/layout/hList7"/>
    <dgm:cxn modelId="{21E25488-84D7-49A0-A8F0-0E2B461E2352}" type="presParOf" srcId="{D43728B0-1D09-4D59-AFDE-06C1F72308F1}" destId="{5C15B460-1196-4700-9840-5E681D3FA48A}" srcOrd="1" destOrd="0" presId="urn:microsoft.com/office/officeart/2005/8/layout/hList7"/>
    <dgm:cxn modelId="{712EE649-284A-48B6-8F96-5C1F62A15EA4}" type="presParOf" srcId="{D43728B0-1D09-4D59-AFDE-06C1F72308F1}" destId="{1E108C8B-CAE9-49A1-9FB2-679AC1CC327A}" srcOrd="2" destOrd="0" presId="urn:microsoft.com/office/officeart/2005/8/layout/hList7"/>
    <dgm:cxn modelId="{9018D388-3AD6-45DC-9F02-325D0DF8F8F6}" type="presParOf" srcId="{D43728B0-1D09-4D59-AFDE-06C1F72308F1}" destId="{3FB85123-A12D-4FB7-8875-E09CF6C33BBA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8DA05C-0533-4781-B77E-0AA95177D664}" type="doc">
      <dgm:prSet loTypeId="urn:microsoft.com/office/officeart/2005/8/layout/hList7" loCatId="process" qsTypeId="urn:microsoft.com/office/officeart/2005/8/quickstyle/simple1#15" qsCatId="simple" csTypeId="urn:microsoft.com/office/officeart/2005/8/colors/colorful5#3" csCatId="colorful" phldr="1"/>
      <dgm:spPr/>
    </dgm:pt>
    <dgm:pt modelId="{A9C6197D-62B6-4983-99B7-FAE0064C1504}">
      <dgm:prSet phldrT="[Text]" custT="1"/>
      <dgm:spPr>
        <a:solidFill>
          <a:srgbClr val="66FFFF"/>
        </a:solidFill>
      </dgm:spPr>
      <dgm:t>
        <a:bodyPr/>
        <a:lstStyle/>
        <a:p>
          <a:pPr algn="ctr">
            <a:buNone/>
          </a:pPr>
          <a:r>
            <a:rPr lang="en-GB" sz="2000" b="1" i="1" dirty="0">
              <a:solidFill>
                <a:schemeClr val="tx1"/>
              </a:solidFill>
            </a:rPr>
            <a:t>pianissimo</a:t>
          </a:r>
        </a:p>
      </dgm:t>
    </dgm:pt>
    <dgm:pt modelId="{63A52BC3-7AB7-4916-847A-AD2624FDDB31}" type="parTrans" cxnId="{C159F76E-69E0-4C9D-B3A6-00FC7676708F}">
      <dgm:prSet/>
      <dgm:spPr/>
      <dgm:t>
        <a:bodyPr/>
        <a:lstStyle/>
        <a:p>
          <a:endParaRPr lang="en-GB"/>
        </a:p>
      </dgm:t>
    </dgm:pt>
    <dgm:pt modelId="{650C8897-295B-4CEE-A1D7-4798EE80320C}" type="sibTrans" cxnId="{C159F76E-69E0-4C9D-B3A6-00FC7676708F}">
      <dgm:prSet/>
      <dgm:spPr/>
      <dgm:t>
        <a:bodyPr/>
        <a:lstStyle/>
        <a:p>
          <a:endParaRPr lang="en-GB"/>
        </a:p>
      </dgm:t>
    </dgm:pt>
    <dgm:pt modelId="{C3BF9B5E-F7BF-4C80-AC20-28AEA277AF80}">
      <dgm:prSet phldrT="[Text]" custT="1"/>
      <dgm:spPr>
        <a:solidFill>
          <a:srgbClr val="66CCFF"/>
        </a:solidFill>
      </dgm:spPr>
      <dgm:t>
        <a:bodyPr/>
        <a:lstStyle/>
        <a:p>
          <a:pPr algn="ctr">
            <a:buNone/>
          </a:pPr>
          <a:r>
            <a:rPr lang="en-GB" sz="2000" b="1" i="1" dirty="0">
              <a:solidFill>
                <a:schemeClr val="tx1"/>
              </a:solidFill>
            </a:rPr>
            <a:t>piano</a:t>
          </a:r>
          <a:endParaRPr lang="en-GB" sz="2000" b="1" dirty="0">
            <a:solidFill>
              <a:schemeClr val="tx1"/>
            </a:solidFill>
          </a:endParaRPr>
        </a:p>
      </dgm:t>
    </dgm:pt>
    <dgm:pt modelId="{3D80B40C-0994-4CD4-BA1A-526A840EB299}" type="parTrans" cxnId="{680C3638-7222-4E14-8D16-B2D0046C1D13}">
      <dgm:prSet/>
      <dgm:spPr/>
      <dgm:t>
        <a:bodyPr/>
        <a:lstStyle/>
        <a:p>
          <a:endParaRPr lang="en-GB"/>
        </a:p>
      </dgm:t>
    </dgm:pt>
    <dgm:pt modelId="{284872CC-63A9-4FC2-85AA-A79A33603C82}" type="sibTrans" cxnId="{680C3638-7222-4E14-8D16-B2D0046C1D13}">
      <dgm:prSet/>
      <dgm:spPr/>
      <dgm:t>
        <a:bodyPr/>
        <a:lstStyle/>
        <a:p>
          <a:endParaRPr lang="en-GB"/>
        </a:p>
      </dgm:t>
    </dgm:pt>
    <dgm:pt modelId="{C0D9ACB0-8E88-4C7A-9BED-3A7D2B95317D}">
      <dgm:prSet phldrT="[Text]" custT="1"/>
      <dgm:spPr>
        <a:solidFill>
          <a:srgbClr val="6666FF"/>
        </a:solidFill>
      </dgm:spPr>
      <dgm:t>
        <a:bodyPr/>
        <a:lstStyle/>
        <a:p>
          <a:pPr algn="ctr">
            <a:buNone/>
          </a:pPr>
          <a:r>
            <a:rPr lang="en-GB" sz="1800" b="1" i="1" dirty="0">
              <a:solidFill>
                <a:schemeClr val="tx1"/>
              </a:solidFill>
            </a:rPr>
            <a:t>mezzo piano</a:t>
          </a:r>
          <a:endParaRPr lang="en-GB" sz="1800" b="1" dirty="0">
            <a:solidFill>
              <a:schemeClr val="tx1"/>
            </a:solidFill>
          </a:endParaRPr>
        </a:p>
      </dgm:t>
    </dgm:pt>
    <dgm:pt modelId="{61CBE3BE-2189-41DF-AF78-B209EB015EC9}" type="parTrans" cxnId="{28CB49B6-9B91-47A9-A06E-D9A1BBA5FB12}">
      <dgm:prSet/>
      <dgm:spPr/>
      <dgm:t>
        <a:bodyPr/>
        <a:lstStyle/>
        <a:p>
          <a:endParaRPr lang="en-GB"/>
        </a:p>
      </dgm:t>
    </dgm:pt>
    <dgm:pt modelId="{F27E2F00-D0C1-440E-A39D-F776940E3B34}" type="sibTrans" cxnId="{28CB49B6-9B91-47A9-A06E-D9A1BBA5FB12}">
      <dgm:prSet/>
      <dgm:spPr/>
      <dgm:t>
        <a:bodyPr/>
        <a:lstStyle/>
        <a:p>
          <a:endParaRPr lang="en-GB"/>
        </a:p>
      </dgm:t>
    </dgm:pt>
    <dgm:pt modelId="{3D488847-2386-46A3-B6F7-9E7DD2D28539}">
      <dgm:prSet phldrT="[Text]" custT="1"/>
      <dgm:spPr>
        <a:solidFill>
          <a:srgbClr val="66FFFF"/>
        </a:solidFill>
      </dgm:spPr>
      <dgm:t>
        <a:bodyPr/>
        <a:lstStyle/>
        <a:p>
          <a:pPr algn="ctr">
            <a:buNone/>
          </a:pPr>
          <a:r>
            <a:rPr lang="en-GB" sz="2000" b="1" i="1" dirty="0">
              <a:solidFill>
                <a:schemeClr val="tx1"/>
              </a:solidFill>
            </a:rPr>
            <a:t>pp</a:t>
          </a:r>
        </a:p>
      </dgm:t>
    </dgm:pt>
    <dgm:pt modelId="{F15B93DC-56A2-4B5D-AC11-F1A22A3A8629}" type="parTrans" cxnId="{02B89622-BA85-4071-9C23-6EFD9E1DFF5E}">
      <dgm:prSet/>
      <dgm:spPr/>
      <dgm:t>
        <a:bodyPr/>
        <a:lstStyle/>
        <a:p>
          <a:endParaRPr lang="en-GB"/>
        </a:p>
      </dgm:t>
    </dgm:pt>
    <dgm:pt modelId="{3BAF8D04-5825-4A0D-AF77-4F439A14D77C}" type="sibTrans" cxnId="{02B89622-BA85-4071-9C23-6EFD9E1DFF5E}">
      <dgm:prSet/>
      <dgm:spPr/>
      <dgm:t>
        <a:bodyPr/>
        <a:lstStyle/>
        <a:p>
          <a:endParaRPr lang="en-GB"/>
        </a:p>
      </dgm:t>
    </dgm:pt>
    <dgm:pt modelId="{B580BFCA-77AF-4A97-A187-13A6DB317C6D}">
      <dgm:prSet phldrT="[Text]" custT="1"/>
      <dgm:spPr>
        <a:solidFill>
          <a:srgbClr val="66FFFF"/>
        </a:solidFill>
      </dgm:spPr>
      <dgm:t>
        <a:bodyPr/>
        <a:lstStyle/>
        <a:p>
          <a:pPr algn="ctr">
            <a:buNone/>
          </a:pPr>
          <a:r>
            <a:rPr lang="en-GB" sz="2000" b="1" i="1" dirty="0">
              <a:solidFill>
                <a:schemeClr val="tx1"/>
              </a:solidFill>
            </a:rPr>
            <a:t>very soft</a:t>
          </a:r>
          <a:endParaRPr lang="en-GB" sz="1800" b="1" i="1" dirty="0">
            <a:solidFill>
              <a:schemeClr val="tx1"/>
            </a:solidFill>
          </a:endParaRPr>
        </a:p>
      </dgm:t>
    </dgm:pt>
    <dgm:pt modelId="{15080868-0052-41F7-9B37-7B6B91A35CD8}" type="parTrans" cxnId="{7525AFF1-CC4E-45F7-A378-45087D0AC047}">
      <dgm:prSet/>
      <dgm:spPr/>
      <dgm:t>
        <a:bodyPr/>
        <a:lstStyle/>
        <a:p>
          <a:endParaRPr lang="en-GB"/>
        </a:p>
      </dgm:t>
    </dgm:pt>
    <dgm:pt modelId="{D37434F7-57A8-47B9-94CE-AB209C23B25F}" type="sibTrans" cxnId="{7525AFF1-CC4E-45F7-A378-45087D0AC047}">
      <dgm:prSet/>
      <dgm:spPr/>
      <dgm:t>
        <a:bodyPr/>
        <a:lstStyle/>
        <a:p>
          <a:endParaRPr lang="en-GB"/>
        </a:p>
      </dgm:t>
    </dgm:pt>
    <dgm:pt modelId="{0B87D529-5218-48F8-8612-0CDC7322630D}">
      <dgm:prSet phldrT="[Text]" custT="1"/>
      <dgm:spPr>
        <a:solidFill>
          <a:srgbClr val="66CCFF"/>
        </a:solidFill>
      </dgm:spPr>
      <dgm:t>
        <a:bodyPr/>
        <a:lstStyle/>
        <a:p>
          <a:pPr algn="ctr">
            <a:buNone/>
          </a:pPr>
          <a:r>
            <a:rPr lang="en-GB" sz="2000" b="1" i="1">
              <a:solidFill>
                <a:schemeClr val="tx1"/>
              </a:solidFill>
            </a:rPr>
            <a:t>p</a:t>
          </a:r>
        </a:p>
      </dgm:t>
    </dgm:pt>
    <dgm:pt modelId="{50DCFB4C-87CC-46FF-94A5-B0A47EAAC6CF}" type="parTrans" cxnId="{04261CF6-EBBB-4A96-804E-25E7AA56A748}">
      <dgm:prSet/>
      <dgm:spPr/>
      <dgm:t>
        <a:bodyPr/>
        <a:lstStyle/>
        <a:p>
          <a:endParaRPr lang="en-GB"/>
        </a:p>
      </dgm:t>
    </dgm:pt>
    <dgm:pt modelId="{FFDEA6AA-20D6-4D1E-BF9D-5B49C3DC64AD}" type="sibTrans" cxnId="{04261CF6-EBBB-4A96-804E-25E7AA56A748}">
      <dgm:prSet/>
      <dgm:spPr/>
      <dgm:t>
        <a:bodyPr/>
        <a:lstStyle/>
        <a:p>
          <a:endParaRPr lang="en-GB"/>
        </a:p>
      </dgm:t>
    </dgm:pt>
    <dgm:pt modelId="{D0001549-1108-461A-86E2-25A55BA75A5D}">
      <dgm:prSet phldrT="[Text]" custT="1"/>
      <dgm:spPr>
        <a:solidFill>
          <a:srgbClr val="66CCFF"/>
        </a:solidFill>
      </dgm:spPr>
      <dgm:t>
        <a:bodyPr/>
        <a:lstStyle/>
        <a:p>
          <a:pPr algn="ctr">
            <a:buNone/>
          </a:pPr>
          <a:r>
            <a:rPr lang="en-GB" sz="2000" b="1" i="1" dirty="0">
              <a:solidFill>
                <a:schemeClr val="tx1"/>
              </a:solidFill>
            </a:rPr>
            <a:t>soft</a:t>
          </a:r>
          <a:endParaRPr lang="en-GB" sz="1800" b="1" i="1" dirty="0">
            <a:solidFill>
              <a:schemeClr val="tx1"/>
            </a:solidFill>
          </a:endParaRPr>
        </a:p>
      </dgm:t>
    </dgm:pt>
    <dgm:pt modelId="{4C27B5B2-3E42-4FB2-9E90-94A700970FD1}" type="parTrans" cxnId="{77A63BE7-7E2F-427B-8462-5D926ECCDB5D}">
      <dgm:prSet/>
      <dgm:spPr/>
      <dgm:t>
        <a:bodyPr/>
        <a:lstStyle/>
        <a:p>
          <a:endParaRPr lang="en-GB"/>
        </a:p>
      </dgm:t>
    </dgm:pt>
    <dgm:pt modelId="{63E05863-B1B2-4CDC-9499-017A80D3431F}" type="sibTrans" cxnId="{77A63BE7-7E2F-427B-8462-5D926ECCDB5D}">
      <dgm:prSet/>
      <dgm:spPr/>
      <dgm:t>
        <a:bodyPr/>
        <a:lstStyle/>
        <a:p>
          <a:endParaRPr lang="en-GB"/>
        </a:p>
      </dgm:t>
    </dgm:pt>
    <dgm:pt modelId="{B56FE54A-E7CB-4ACB-A56F-78CF2B1C480F}">
      <dgm:prSet phldrT="[Text]" custT="1"/>
      <dgm:spPr>
        <a:solidFill>
          <a:srgbClr val="6666FF"/>
        </a:solidFill>
      </dgm:spPr>
      <dgm:t>
        <a:bodyPr/>
        <a:lstStyle/>
        <a:p>
          <a:pPr algn="ctr">
            <a:buNone/>
          </a:pPr>
          <a:r>
            <a:rPr lang="en-GB" sz="2000" b="1" i="1" dirty="0" err="1">
              <a:solidFill>
                <a:schemeClr val="tx1"/>
              </a:solidFill>
            </a:rPr>
            <a:t>mp</a:t>
          </a:r>
          <a:endParaRPr lang="en-GB" sz="2000" b="1" i="1" dirty="0">
            <a:solidFill>
              <a:schemeClr val="tx1"/>
            </a:solidFill>
          </a:endParaRPr>
        </a:p>
      </dgm:t>
    </dgm:pt>
    <dgm:pt modelId="{BFEC864A-7FE2-42B2-96A5-5E1DC02DA77B}" type="parTrans" cxnId="{FD20F82C-1ED9-47B4-AF33-02C8D91078CD}">
      <dgm:prSet/>
      <dgm:spPr/>
      <dgm:t>
        <a:bodyPr/>
        <a:lstStyle/>
        <a:p>
          <a:endParaRPr lang="en-GB"/>
        </a:p>
      </dgm:t>
    </dgm:pt>
    <dgm:pt modelId="{ABE417C0-54C3-4957-8B07-F220CF312913}" type="sibTrans" cxnId="{FD20F82C-1ED9-47B4-AF33-02C8D91078CD}">
      <dgm:prSet/>
      <dgm:spPr/>
      <dgm:t>
        <a:bodyPr/>
        <a:lstStyle/>
        <a:p>
          <a:endParaRPr lang="en-GB"/>
        </a:p>
      </dgm:t>
    </dgm:pt>
    <dgm:pt modelId="{1F5E82D2-1498-432E-85A0-CAC5F9B4A188}">
      <dgm:prSet phldrT="[Text]" custT="1"/>
      <dgm:spPr>
        <a:solidFill>
          <a:srgbClr val="6666FF"/>
        </a:solidFill>
      </dgm:spPr>
      <dgm:t>
        <a:bodyPr/>
        <a:lstStyle/>
        <a:p>
          <a:pPr algn="ctr">
            <a:buNone/>
          </a:pPr>
          <a:r>
            <a:rPr lang="en-GB" sz="2000" b="1" i="1" dirty="0">
              <a:solidFill>
                <a:schemeClr val="tx1"/>
              </a:solidFill>
            </a:rPr>
            <a:t>quite soft</a:t>
          </a:r>
          <a:endParaRPr lang="en-GB" sz="1800" b="1" i="1" dirty="0">
            <a:solidFill>
              <a:schemeClr val="tx1"/>
            </a:solidFill>
          </a:endParaRPr>
        </a:p>
      </dgm:t>
    </dgm:pt>
    <dgm:pt modelId="{AE3375E6-3E7E-4683-A6F4-E8BC6E9FAEAB}" type="parTrans" cxnId="{74465E32-AB58-4A56-93A1-FEC290BFA581}">
      <dgm:prSet/>
      <dgm:spPr/>
      <dgm:t>
        <a:bodyPr/>
        <a:lstStyle/>
        <a:p>
          <a:endParaRPr lang="en-GB"/>
        </a:p>
      </dgm:t>
    </dgm:pt>
    <dgm:pt modelId="{58066335-D0B1-4BB7-BBC1-062858ED910C}" type="sibTrans" cxnId="{74465E32-AB58-4A56-93A1-FEC290BFA581}">
      <dgm:prSet/>
      <dgm:spPr/>
      <dgm:t>
        <a:bodyPr/>
        <a:lstStyle/>
        <a:p>
          <a:endParaRPr lang="en-GB"/>
        </a:p>
      </dgm:t>
    </dgm:pt>
    <dgm:pt modelId="{C211A2CB-F8A8-43F8-97D2-FD47FE2000D5}">
      <dgm:prSet phldrT="[Text]" custT="1"/>
      <dgm:spPr>
        <a:solidFill>
          <a:srgbClr val="CC66FF"/>
        </a:solidFill>
      </dgm:spPr>
      <dgm:t>
        <a:bodyPr/>
        <a:lstStyle/>
        <a:p>
          <a:pPr algn="ctr">
            <a:buNone/>
          </a:pPr>
          <a:r>
            <a:rPr lang="en-GB" sz="1800" b="1" i="1" dirty="0"/>
            <a:t>mezzo forte</a:t>
          </a:r>
        </a:p>
      </dgm:t>
    </dgm:pt>
    <dgm:pt modelId="{66BC957D-A655-4CF8-9B95-24DABC3511BD}" type="parTrans" cxnId="{1E8921B0-D8E2-412F-B7A7-049BB7DA4E54}">
      <dgm:prSet/>
      <dgm:spPr/>
      <dgm:t>
        <a:bodyPr/>
        <a:lstStyle/>
        <a:p>
          <a:endParaRPr lang="en-GB"/>
        </a:p>
      </dgm:t>
    </dgm:pt>
    <dgm:pt modelId="{BB021F13-C7D8-47BD-9275-8610D72806E5}" type="sibTrans" cxnId="{1E8921B0-D8E2-412F-B7A7-049BB7DA4E54}">
      <dgm:prSet/>
      <dgm:spPr/>
      <dgm:t>
        <a:bodyPr/>
        <a:lstStyle/>
        <a:p>
          <a:endParaRPr lang="en-GB"/>
        </a:p>
      </dgm:t>
    </dgm:pt>
    <dgm:pt modelId="{EF8E989D-C4DE-47F5-AB7E-4A636EA53E5A}">
      <dgm:prSet phldrT="[Text]" custT="1"/>
      <dgm:spPr>
        <a:solidFill>
          <a:srgbClr val="CC66FF"/>
        </a:solidFill>
      </dgm:spPr>
      <dgm:t>
        <a:bodyPr/>
        <a:lstStyle/>
        <a:p>
          <a:pPr algn="ctr">
            <a:buNone/>
          </a:pPr>
          <a:r>
            <a:rPr lang="en-GB" sz="2000" b="1" i="1"/>
            <a:t>mf</a:t>
          </a:r>
        </a:p>
      </dgm:t>
    </dgm:pt>
    <dgm:pt modelId="{1E03BFFC-7B35-4F22-AD9F-C7585A97943F}" type="parTrans" cxnId="{E7EE5802-36D5-4AA2-B33C-5ED0AC776A00}">
      <dgm:prSet/>
      <dgm:spPr/>
      <dgm:t>
        <a:bodyPr/>
        <a:lstStyle/>
        <a:p>
          <a:endParaRPr lang="en-GB"/>
        </a:p>
      </dgm:t>
    </dgm:pt>
    <dgm:pt modelId="{4F25A6C5-9C58-4122-9F9E-EAB27B1A94CD}" type="sibTrans" cxnId="{E7EE5802-36D5-4AA2-B33C-5ED0AC776A00}">
      <dgm:prSet/>
      <dgm:spPr/>
      <dgm:t>
        <a:bodyPr/>
        <a:lstStyle/>
        <a:p>
          <a:endParaRPr lang="en-GB"/>
        </a:p>
      </dgm:t>
    </dgm:pt>
    <dgm:pt modelId="{EFE67DEC-147F-4FAB-8FBB-47075D25AAE2}">
      <dgm:prSet phldrT="[Text]" custT="1"/>
      <dgm:spPr>
        <a:solidFill>
          <a:srgbClr val="CC66FF"/>
        </a:solidFill>
      </dgm:spPr>
      <dgm:t>
        <a:bodyPr/>
        <a:lstStyle/>
        <a:p>
          <a:pPr algn="ctr">
            <a:buNone/>
          </a:pPr>
          <a:r>
            <a:rPr lang="en-GB" sz="2000" b="1" i="1" dirty="0"/>
            <a:t>quite loud</a:t>
          </a:r>
          <a:endParaRPr lang="en-GB" sz="1800" b="1" i="1" dirty="0"/>
        </a:p>
      </dgm:t>
    </dgm:pt>
    <dgm:pt modelId="{905EEF12-BDD3-4096-AC19-D5D57F5529C2}" type="parTrans" cxnId="{8CFB227C-1EB1-4E53-A8C9-66A0CC63D315}">
      <dgm:prSet/>
      <dgm:spPr/>
      <dgm:t>
        <a:bodyPr/>
        <a:lstStyle/>
        <a:p>
          <a:endParaRPr lang="en-GB"/>
        </a:p>
      </dgm:t>
    </dgm:pt>
    <dgm:pt modelId="{74BB8FD7-AD47-44C0-81CF-99B8AA64AF81}" type="sibTrans" cxnId="{8CFB227C-1EB1-4E53-A8C9-66A0CC63D315}">
      <dgm:prSet/>
      <dgm:spPr/>
      <dgm:t>
        <a:bodyPr/>
        <a:lstStyle/>
        <a:p>
          <a:endParaRPr lang="en-GB"/>
        </a:p>
      </dgm:t>
    </dgm:pt>
    <dgm:pt modelId="{A02C77AF-99AA-4D77-AC9C-CB9CADF57EC3}">
      <dgm:prSet phldrT="[Text]" custT="1"/>
      <dgm:spPr>
        <a:solidFill>
          <a:srgbClr val="FF3300"/>
        </a:solidFill>
      </dgm:spPr>
      <dgm:t>
        <a:bodyPr/>
        <a:lstStyle/>
        <a:p>
          <a:pPr algn="ctr">
            <a:buNone/>
          </a:pPr>
          <a:r>
            <a:rPr lang="en-GB" sz="2000" b="1" i="1" dirty="0"/>
            <a:t>forte</a:t>
          </a:r>
        </a:p>
      </dgm:t>
    </dgm:pt>
    <dgm:pt modelId="{46F2950E-AB21-4B97-8AA3-EBD75210F8BE}" type="parTrans" cxnId="{E8A2F665-C95D-4F6F-9BF0-4AE2388CC0C3}">
      <dgm:prSet/>
      <dgm:spPr/>
      <dgm:t>
        <a:bodyPr/>
        <a:lstStyle/>
        <a:p>
          <a:endParaRPr lang="en-GB"/>
        </a:p>
      </dgm:t>
    </dgm:pt>
    <dgm:pt modelId="{D73D97FA-A0D5-4C33-A711-ACC2BDDADD3A}" type="sibTrans" cxnId="{E8A2F665-C95D-4F6F-9BF0-4AE2388CC0C3}">
      <dgm:prSet/>
      <dgm:spPr/>
      <dgm:t>
        <a:bodyPr/>
        <a:lstStyle/>
        <a:p>
          <a:endParaRPr lang="en-GB"/>
        </a:p>
      </dgm:t>
    </dgm:pt>
    <dgm:pt modelId="{8BBCD9AC-EB87-4801-B4CE-C47B5A12131A}">
      <dgm:prSet phldrT="[Text]" custT="1"/>
      <dgm:spPr>
        <a:solidFill>
          <a:schemeClr val="accent1"/>
        </a:solidFill>
      </dgm:spPr>
      <dgm:t>
        <a:bodyPr/>
        <a:lstStyle/>
        <a:p>
          <a:pPr algn="ctr">
            <a:buNone/>
          </a:pPr>
          <a:r>
            <a:rPr lang="en-GB" sz="2000" b="1" i="1" dirty="0"/>
            <a:t>fortissimo</a:t>
          </a:r>
        </a:p>
      </dgm:t>
    </dgm:pt>
    <dgm:pt modelId="{7BE7EA3F-F095-4017-A042-1F402D52EF6C}" type="parTrans" cxnId="{67F30D5B-DFA2-4032-9498-4DF77C74DF9A}">
      <dgm:prSet/>
      <dgm:spPr/>
      <dgm:t>
        <a:bodyPr/>
        <a:lstStyle/>
        <a:p>
          <a:endParaRPr lang="en-GB"/>
        </a:p>
      </dgm:t>
    </dgm:pt>
    <dgm:pt modelId="{E02956AA-1575-4982-BC3A-B613844EEC14}" type="sibTrans" cxnId="{67F30D5B-DFA2-4032-9498-4DF77C74DF9A}">
      <dgm:prSet/>
      <dgm:spPr/>
      <dgm:t>
        <a:bodyPr/>
        <a:lstStyle/>
        <a:p>
          <a:endParaRPr lang="en-GB"/>
        </a:p>
      </dgm:t>
    </dgm:pt>
    <dgm:pt modelId="{82A91216-0EB2-4066-9B45-6F979F863890}">
      <dgm:prSet phldrT="[Text]" custT="1"/>
      <dgm:spPr>
        <a:solidFill>
          <a:srgbClr val="FF3300"/>
        </a:solidFill>
      </dgm:spPr>
      <dgm:t>
        <a:bodyPr/>
        <a:lstStyle/>
        <a:p>
          <a:pPr algn="ctr">
            <a:buNone/>
          </a:pPr>
          <a:r>
            <a:rPr lang="en-GB" sz="2000" b="1" i="1"/>
            <a:t>f</a:t>
          </a:r>
        </a:p>
      </dgm:t>
    </dgm:pt>
    <dgm:pt modelId="{F02B59EE-81B7-4DD1-83AC-91CB231D2428}" type="parTrans" cxnId="{85E66D70-9ED9-4402-B935-84FC08868338}">
      <dgm:prSet/>
      <dgm:spPr/>
      <dgm:t>
        <a:bodyPr/>
        <a:lstStyle/>
        <a:p>
          <a:endParaRPr lang="en-GB"/>
        </a:p>
      </dgm:t>
    </dgm:pt>
    <dgm:pt modelId="{6FFC8696-9989-4BA4-8871-F82584704023}" type="sibTrans" cxnId="{85E66D70-9ED9-4402-B935-84FC08868338}">
      <dgm:prSet/>
      <dgm:spPr/>
      <dgm:t>
        <a:bodyPr/>
        <a:lstStyle/>
        <a:p>
          <a:endParaRPr lang="en-GB"/>
        </a:p>
      </dgm:t>
    </dgm:pt>
    <dgm:pt modelId="{8E5BF963-3133-420D-BB78-F3D0841C3289}">
      <dgm:prSet phldrT="[Text]" custT="1"/>
      <dgm:spPr>
        <a:solidFill>
          <a:srgbClr val="FF3300"/>
        </a:solidFill>
      </dgm:spPr>
      <dgm:t>
        <a:bodyPr/>
        <a:lstStyle/>
        <a:p>
          <a:pPr algn="ctr">
            <a:buNone/>
          </a:pPr>
          <a:r>
            <a:rPr lang="en-GB" sz="2000" b="1" i="1" dirty="0"/>
            <a:t>loud</a:t>
          </a:r>
          <a:endParaRPr lang="en-GB" sz="1800" b="1" i="1" dirty="0"/>
        </a:p>
      </dgm:t>
    </dgm:pt>
    <dgm:pt modelId="{3A13B24B-0171-475E-B3FF-9B67DFA1C6DE}" type="parTrans" cxnId="{C8943E81-60F5-4855-9DC1-DDF86766E74B}">
      <dgm:prSet/>
      <dgm:spPr/>
      <dgm:t>
        <a:bodyPr/>
        <a:lstStyle/>
        <a:p>
          <a:endParaRPr lang="en-GB"/>
        </a:p>
      </dgm:t>
    </dgm:pt>
    <dgm:pt modelId="{51BC6FA9-F0D7-4BA2-9A58-F34D916E1739}" type="sibTrans" cxnId="{C8943E81-60F5-4855-9DC1-DDF86766E74B}">
      <dgm:prSet/>
      <dgm:spPr/>
      <dgm:t>
        <a:bodyPr/>
        <a:lstStyle/>
        <a:p>
          <a:endParaRPr lang="en-GB"/>
        </a:p>
      </dgm:t>
    </dgm:pt>
    <dgm:pt modelId="{604F0312-5E22-42D0-99BA-F64531E08BC2}">
      <dgm:prSet phldrT="[Text]" custT="1"/>
      <dgm:spPr>
        <a:solidFill>
          <a:schemeClr val="accent1"/>
        </a:solidFill>
      </dgm:spPr>
      <dgm:t>
        <a:bodyPr/>
        <a:lstStyle/>
        <a:p>
          <a:pPr algn="ctr">
            <a:buNone/>
          </a:pPr>
          <a:r>
            <a:rPr lang="en-GB" sz="2000" b="1" i="1"/>
            <a:t>ff</a:t>
          </a:r>
        </a:p>
      </dgm:t>
    </dgm:pt>
    <dgm:pt modelId="{5092B597-9565-47E6-8CFC-5A1FAA0680AC}" type="parTrans" cxnId="{EEC2E7BB-539F-482C-83F4-6BFC56ECF756}">
      <dgm:prSet/>
      <dgm:spPr/>
      <dgm:t>
        <a:bodyPr/>
        <a:lstStyle/>
        <a:p>
          <a:endParaRPr lang="en-GB"/>
        </a:p>
      </dgm:t>
    </dgm:pt>
    <dgm:pt modelId="{68194556-9F47-4587-B456-60FEF08F6412}" type="sibTrans" cxnId="{EEC2E7BB-539F-482C-83F4-6BFC56ECF756}">
      <dgm:prSet/>
      <dgm:spPr/>
      <dgm:t>
        <a:bodyPr/>
        <a:lstStyle/>
        <a:p>
          <a:endParaRPr lang="en-GB"/>
        </a:p>
      </dgm:t>
    </dgm:pt>
    <dgm:pt modelId="{C8E0FB80-58A5-4B25-82F9-CECE87747D31}">
      <dgm:prSet phldrT="[Text]" custT="1"/>
      <dgm:spPr>
        <a:solidFill>
          <a:schemeClr val="accent1"/>
        </a:solidFill>
      </dgm:spPr>
      <dgm:t>
        <a:bodyPr/>
        <a:lstStyle/>
        <a:p>
          <a:pPr algn="ctr">
            <a:buNone/>
          </a:pPr>
          <a:r>
            <a:rPr lang="en-GB" sz="2000" b="1" i="1" dirty="0"/>
            <a:t>very loud</a:t>
          </a:r>
          <a:endParaRPr lang="en-GB" sz="1800" b="1" i="1" dirty="0"/>
        </a:p>
      </dgm:t>
    </dgm:pt>
    <dgm:pt modelId="{095EBFCA-A262-456E-9ABA-EAE31B14367F}" type="parTrans" cxnId="{2126FBA2-2BB4-4D58-8096-308ECF0C0334}">
      <dgm:prSet/>
      <dgm:spPr/>
      <dgm:t>
        <a:bodyPr/>
        <a:lstStyle/>
        <a:p>
          <a:endParaRPr lang="en-GB"/>
        </a:p>
      </dgm:t>
    </dgm:pt>
    <dgm:pt modelId="{B4F2E84A-DD73-4266-87FD-BA98530B5D09}" type="sibTrans" cxnId="{2126FBA2-2BB4-4D58-8096-308ECF0C0334}">
      <dgm:prSet/>
      <dgm:spPr/>
      <dgm:t>
        <a:bodyPr/>
        <a:lstStyle/>
        <a:p>
          <a:endParaRPr lang="en-GB"/>
        </a:p>
      </dgm:t>
    </dgm:pt>
    <dgm:pt modelId="{AF4E1D0E-1AC8-4F8D-908C-8C9C56606C1D}" type="pres">
      <dgm:prSet presAssocID="{3E8DA05C-0533-4781-B77E-0AA95177D664}" presName="Name0" presStyleCnt="0">
        <dgm:presLayoutVars>
          <dgm:dir/>
          <dgm:resizeHandles val="exact"/>
        </dgm:presLayoutVars>
      </dgm:prSet>
      <dgm:spPr/>
    </dgm:pt>
    <dgm:pt modelId="{09D50B14-C0CA-41BF-B884-B7ED01DD58B2}" type="pres">
      <dgm:prSet presAssocID="{3E8DA05C-0533-4781-B77E-0AA95177D664}" presName="fgShape" presStyleLbl="fgShp" presStyleIdx="0" presStyleCnt="1"/>
      <dgm:spPr/>
    </dgm:pt>
    <dgm:pt modelId="{56834FD1-F592-40BE-A6B6-093AD0E2E180}" type="pres">
      <dgm:prSet presAssocID="{3E8DA05C-0533-4781-B77E-0AA95177D664}" presName="linComp" presStyleCnt="0"/>
      <dgm:spPr/>
    </dgm:pt>
    <dgm:pt modelId="{28725BB1-A3EC-4216-A068-9D1A268BE35E}" type="pres">
      <dgm:prSet presAssocID="{A9C6197D-62B6-4983-99B7-FAE0064C1504}" presName="compNode" presStyleCnt="0"/>
      <dgm:spPr/>
    </dgm:pt>
    <dgm:pt modelId="{BFF4C3E3-B85A-487B-AE24-A8BFDD0EC79A}" type="pres">
      <dgm:prSet presAssocID="{A9C6197D-62B6-4983-99B7-FAE0064C1504}" presName="bkgdShape" presStyleLbl="node1" presStyleIdx="0" presStyleCnt="6"/>
      <dgm:spPr/>
    </dgm:pt>
    <dgm:pt modelId="{5D3D25A5-D87E-4664-85ED-2043C25A9CA6}" type="pres">
      <dgm:prSet presAssocID="{A9C6197D-62B6-4983-99B7-FAE0064C1504}" presName="nodeTx" presStyleLbl="node1" presStyleIdx="0" presStyleCnt="6">
        <dgm:presLayoutVars>
          <dgm:bulletEnabled val="1"/>
        </dgm:presLayoutVars>
      </dgm:prSet>
      <dgm:spPr/>
    </dgm:pt>
    <dgm:pt modelId="{8C12F50F-32C1-4239-BA7C-C80B496E4739}" type="pres">
      <dgm:prSet presAssocID="{A9C6197D-62B6-4983-99B7-FAE0064C1504}" presName="invisiNode" presStyleLbl="node1" presStyleIdx="0" presStyleCnt="6"/>
      <dgm:spPr/>
    </dgm:pt>
    <dgm:pt modelId="{7A11D8F6-5693-44DF-9895-8B867F611EC2}" type="pres">
      <dgm:prSet presAssocID="{A9C6197D-62B6-4983-99B7-FAE0064C1504}" presName="imagNode" presStyleLbl="fgImgPlace1" presStyleIdx="0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 butterfly"/>
        </a:ext>
      </dgm:extLst>
    </dgm:pt>
    <dgm:pt modelId="{F8DF8F15-0B0E-47AB-8097-E2250B09C444}" type="pres">
      <dgm:prSet presAssocID="{650C8897-295B-4CEE-A1D7-4798EE80320C}" presName="sibTrans" presStyleLbl="sibTrans2D1" presStyleIdx="0" presStyleCnt="0"/>
      <dgm:spPr/>
    </dgm:pt>
    <dgm:pt modelId="{70C72F38-A3CF-4234-B4DF-18C98D866ADD}" type="pres">
      <dgm:prSet presAssocID="{C3BF9B5E-F7BF-4C80-AC20-28AEA277AF80}" presName="compNode" presStyleCnt="0"/>
      <dgm:spPr/>
    </dgm:pt>
    <dgm:pt modelId="{E8C5F404-C596-44A1-8223-23082E3CD882}" type="pres">
      <dgm:prSet presAssocID="{C3BF9B5E-F7BF-4C80-AC20-28AEA277AF80}" presName="bkgdShape" presStyleLbl="node1" presStyleIdx="1" presStyleCnt="6"/>
      <dgm:spPr/>
    </dgm:pt>
    <dgm:pt modelId="{550AB89C-72AA-40A8-8126-6EEEE0D065E9}" type="pres">
      <dgm:prSet presAssocID="{C3BF9B5E-F7BF-4C80-AC20-28AEA277AF80}" presName="nodeTx" presStyleLbl="node1" presStyleIdx="1" presStyleCnt="6">
        <dgm:presLayoutVars>
          <dgm:bulletEnabled val="1"/>
        </dgm:presLayoutVars>
      </dgm:prSet>
      <dgm:spPr/>
    </dgm:pt>
    <dgm:pt modelId="{2B5F4516-39A4-45E4-84F0-E856E53B6126}" type="pres">
      <dgm:prSet presAssocID="{C3BF9B5E-F7BF-4C80-AC20-28AEA277AF80}" presName="invisiNode" presStyleLbl="node1" presStyleIdx="1" presStyleCnt="6"/>
      <dgm:spPr/>
    </dgm:pt>
    <dgm:pt modelId="{E54A196A-283A-404B-82EE-91D5114F69E0}" type="pres">
      <dgm:prSet presAssocID="{C3BF9B5E-F7BF-4C80-AC20-28AEA277AF80}" presName="imagNode" presStyleLbl="fgImgPlace1" presStyleIdx="1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 rabbit"/>
        </a:ext>
      </dgm:extLst>
    </dgm:pt>
    <dgm:pt modelId="{909BA763-6890-4428-86FA-F537A754A38E}" type="pres">
      <dgm:prSet presAssocID="{284872CC-63A9-4FC2-85AA-A79A33603C82}" presName="sibTrans" presStyleLbl="sibTrans2D1" presStyleIdx="0" presStyleCnt="0"/>
      <dgm:spPr/>
    </dgm:pt>
    <dgm:pt modelId="{33D2688E-D2B0-4750-9800-C4C673F3CC04}" type="pres">
      <dgm:prSet presAssocID="{C0D9ACB0-8E88-4C7A-9BED-3A7D2B95317D}" presName="compNode" presStyleCnt="0"/>
      <dgm:spPr/>
    </dgm:pt>
    <dgm:pt modelId="{C9BD2984-29CF-421F-9724-612010955D54}" type="pres">
      <dgm:prSet presAssocID="{C0D9ACB0-8E88-4C7A-9BED-3A7D2B95317D}" presName="bkgdShape" presStyleLbl="node1" presStyleIdx="2" presStyleCnt="6"/>
      <dgm:spPr/>
    </dgm:pt>
    <dgm:pt modelId="{06A43CDE-BFB3-4469-933E-48C5B78BC286}" type="pres">
      <dgm:prSet presAssocID="{C0D9ACB0-8E88-4C7A-9BED-3A7D2B95317D}" presName="nodeTx" presStyleLbl="node1" presStyleIdx="2" presStyleCnt="6">
        <dgm:presLayoutVars>
          <dgm:bulletEnabled val="1"/>
        </dgm:presLayoutVars>
      </dgm:prSet>
      <dgm:spPr/>
    </dgm:pt>
    <dgm:pt modelId="{9B51923A-BA8F-49E7-ADB6-F32FE59392B3}" type="pres">
      <dgm:prSet presAssocID="{C0D9ACB0-8E88-4C7A-9BED-3A7D2B95317D}" presName="invisiNode" presStyleLbl="node1" presStyleIdx="2" presStyleCnt="6"/>
      <dgm:spPr/>
    </dgm:pt>
    <dgm:pt modelId="{8C1D5B5F-21F0-42BB-B732-9ADDF6909460}" type="pres">
      <dgm:prSet presAssocID="{C0D9ACB0-8E88-4C7A-9BED-3A7D2B95317D}" presName="imagNode" presStyleLbl="fgImgPlace1" presStyleIdx="2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r="-2000"/>
          </a:stretch>
        </a:blipFill>
      </dgm:spPr>
      <dgm:extLst>
        <a:ext uri="{E40237B7-FDA0-4F09-8148-C483321AD2D9}">
          <dgm14:cNvPr xmlns:dgm14="http://schemas.microsoft.com/office/drawing/2010/diagram" id="0" name="" descr="A cat"/>
        </a:ext>
      </dgm:extLst>
    </dgm:pt>
    <dgm:pt modelId="{2100AD20-9DF7-4EFF-B988-32B3E9DC8C40}" type="pres">
      <dgm:prSet presAssocID="{F27E2F00-D0C1-440E-A39D-F776940E3B34}" presName="sibTrans" presStyleLbl="sibTrans2D1" presStyleIdx="0" presStyleCnt="0"/>
      <dgm:spPr/>
    </dgm:pt>
    <dgm:pt modelId="{7495E479-D56F-445D-83FD-33952BB96190}" type="pres">
      <dgm:prSet presAssocID="{C211A2CB-F8A8-43F8-97D2-FD47FE2000D5}" presName="compNode" presStyleCnt="0"/>
      <dgm:spPr/>
    </dgm:pt>
    <dgm:pt modelId="{6779C2A2-CC76-4B0E-8DDC-4761CAFB30DD}" type="pres">
      <dgm:prSet presAssocID="{C211A2CB-F8A8-43F8-97D2-FD47FE2000D5}" presName="bkgdShape" presStyleLbl="node1" presStyleIdx="3" presStyleCnt="6"/>
      <dgm:spPr/>
    </dgm:pt>
    <dgm:pt modelId="{1F5091BC-E405-426A-9AE8-7623D22ABF09}" type="pres">
      <dgm:prSet presAssocID="{C211A2CB-F8A8-43F8-97D2-FD47FE2000D5}" presName="nodeTx" presStyleLbl="node1" presStyleIdx="3" presStyleCnt="6">
        <dgm:presLayoutVars>
          <dgm:bulletEnabled val="1"/>
        </dgm:presLayoutVars>
      </dgm:prSet>
      <dgm:spPr/>
    </dgm:pt>
    <dgm:pt modelId="{775D0545-D441-4102-86DF-D7A0FE306655}" type="pres">
      <dgm:prSet presAssocID="{C211A2CB-F8A8-43F8-97D2-FD47FE2000D5}" presName="invisiNode" presStyleLbl="node1" presStyleIdx="3" presStyleCnt="6"/>
      <dgm:spPr/>
    </dgm:pt>
    <dgm:pt modelId="{30D1F27F-CD14-4C8A-9804-498E1D64756E}" type="pres">
      <dgm:prSet presAssocID="{C211A2CB-F8A8-43F8-97D2-FD47FE2000D5}" presName="imagNode" presStyleLbl="fgImgPlace1" presStyleIdx="3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000" r="-2000"/>
          </a:stretch>
        </a:blipFill>
      </dgm:spPr>
      <dgm:extLst>
        <a:ext uri="{E40237B7-FDA0-4F09-8148-C483321AD2D9}">
          <dgm14:cNvPr xmlns:dgm14="http://schemas.microsoft.com/office/drawing/2010/diagram" id="0" name="" descr="A sitting dog"/>
        </a:ext>
      </dgm:extLst>
    </dgm:pt>
    <dgm:pt modelId="{61C18A94-133F-4EB7-958F-13F2F28EA167}" type="pres">
      <dgm:prSet presAssocID="{BB021F13-C7D8-47BD-9275-8610D72806E5}" presName="sibTrans" presStyleLbl="sibTrans2D1" presStyleIdx="0" presStyleCnt="0"/>
      <dgm:spPr/>
    </dgm:pt>
    <dgm:pt modelId="{BEC67811-4E03-4EE4-B490-417A5A7F9B8D}" type="pres">
      <dgm:prSet presAssocID="{A02C77AF-99AA-4D77-AC9C-CB9CADF57EC3}" presName="compNode" presStyleCnt="0"/>
      <dgm:spPr/>
    </dgm:pt>
    <dgm:pt modelId="{2283A5F6-BF6F-42D6-88F6-53F838B2C108}" type="pres">
      <dgm:prSet presAssocID="{A02C77AF-99AA-4D77-AC9C-CB9CADF57EC3}" presName="bkgdShape" presStyleLbl="node1" presStyleIdx="4" presStyleCnt="6"/>
      <dgm:spPr/>
    </dgm:pt>
    <dgm:pt modelId="{BE2BB0B7-15CD-4C80-AB5A-DBBDFC543201}" type="pres">
      <dgm:prSet presAssocID="{A02C77AF-99AA-4D77-AC9C-CB9CADF57EC3}" presName="nodeTx" presStyleLbl="node1" presStyleIdx="4" presStyleCnt="6">
        <dgm:presLayoutVars>
          <dgm:bulletEnabled val="1"/>
        </dgm:presLayoutVars>
      </dgm:prSet>
      <dgm:spPr/>
    </dgm:pt>
    <dgm:pt modelId="{0FB7D096-B614-4D95-870B-78C1BDF1B9D5}" type="pres">
      <dgm:prSet presAssocID="{A02C77AF-99AA-4D77-AC9C-CB9CADF57EC3}" presName="invisiNode" presStyleLbl="node1" presStyleIdx="4" presStyleCnt="6"/>
      <dgm:spPr/>
    </dgm:pt>
    <dgm:pt modelId="{34424729-9A75-41B5-99C4-B1EA55E226A6}" type="pres">
      <dgm:prSet presAssocID="{A02C77AF-99AA-4D77-AC9C-CB9CADF57EC3}" presName="imagNode" presStyleLbl="fgImgPlace1" presStyleIdx="4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 l="-2000" r="-2000"/>
          </a:stretch>
        </a:blipFill>
      </dgm:spPr>
      <dgm:extLst>
        <a:ext uri="{E40237B7-FDA0-4F09-8148-C483321AD2D9}">
          <dgm14:cNvPr xmlns:dgm14="http://schemas.microsoft.com/office/drawing/2010/diagram" id="0" name="" descr="Unicorn"/>
        </a:ext>
      </dgm:extLst>
    </dgm:pt>
    <dgm:pt modelId="{68C52AC6-FCB0-4A44-AA65-F3C0DFBDEEC2}" type="pres">
      <dgm:prSet presAssocID="{D73D97FA-A0D5-4C33-A711-ACC2BDDADD3A}" presName="sibTrans" presStyleLbl="sibTrans2D1" presStyleIdx="0" presStyleCnt="0"/>
      <dgm:spPr/>
    </dgm:pt>
    <dgm:pt modelId="{6A63657F-76A7-4A3F-9933-2B73BC56A437}" type="pres">
      <dgm:prSet presAssocID="{8BBCD9AC-EB87-4801-B4CE-C47B5A12131A}" presName="compNode" presStyleCnt="0"/>
      <dgm:spPr/>
    </dgm:pt>
    <dgm:pt modelId="{65A6D155-210D-4097-8888-F0D99995F511}" type="pres">
      <dgm:prSet presAssocID="{8BBCD9AC-EB87-4801-B4CE-C47B5A12131A}" presName="bkgdShape" presStyleLbl="node1" presStyleIdx="5" presStyleCnt="6"/>
      <dgm:spPr/>
    </dgm:pt>
    <dgm:pt modelId="{C335D14A-9BE5-420F-9528-BDF798AB723D}" type="pres">
      <dgm:prSet presAssocID="{8BBCD9AC-EB87-4801-B4CE-C47B5A12131A}" presName="nodeTx" presStyleLbl="node1" presStyleIdx="5" presStyleCnt="6">
        <dgm:presLayoutVars>
          <dgm:bulletEnabled val="1"/>
        </dgm:presLayoutVars>
      </dgm:prSet>
      <dgm:spPr/>
    </dgm:pt>
    <dgm:pt modelId="{6A8163CE-3DE1-4BA4-A8BE-80A096A1C930}" type="pres">
      <dgm:prSet presAssocID="{8BBCD9AC-EB87-4801-B4CE-C47B5A12131A}" presName="invisiNode" presStyleLbl="node1" presStyleIdx="5" presStyleCnt="6"/>
      <dgm:spPr/>
    </dgm:pt>
    <dgm:pt modelId="{6537C8DB-4F5F-47B2-9770-DB3EE2B7B958}" type="pres">
      <dgm:prSet presAssocID="{8BBCD9AC-EB87-4801-B4CE-C47B5A12131A}" presName="imagNode" presStyleLbl="fgImgPlace1" presStyleIdx="5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2000" r="-2000"/>
          </a:stretch>
        </a:blipFill>
      </dgm:spPr>
      <dgm:extLst>
        <a:ext uri="{E40237B7-FDA0-4F09-8148-C483321AD2D9}">
          <dgm14:cNvPr xmlns:dgm14="http://schemas.microsoft.com/office/drawing/2010/diagram" id="0" name="" descr="A dragon"/>
        </a:ext>
      </dgm:extLst>
    </dgm:pt>
  </dgm:ptLst>
  <dgm:cxnLst>
    <dgm:cxn modelId="{E7EE5802-36D5-4AA2-B33C-5ED0AC776A00}" srcId="{C211A2CB-F8A8-43F8-97D2-FD47FE2000D5}" destId="{EF8E989D-C4DE-47F5-AB7E-4A636EA53E5A}" srcOrd="0" destOrd="0" parTransId="{1E03BFFC-7B35-4F22-AD9F-C7585A97943F}" sibTransId="{4F25A6C5-9C58-4122-9F9E-EAB27B1A94CD}"/>
    <dgm:cxn modelId="{246AB102-B84C-4A7A-9B19-90927608FC7A}" type="presOf" srcId="{A9C6197D-62B6-4983-99B7-FAE0064C1504}" destId="{5D3D25A5-D87E-4664-85ED-2043C25A9CA6}" srcOrd="1" destOrd="0" presId="urn:microsoft.com/office/officeart/2005/8/layout/hList7"/>
    <dgm:cxn modelId="{2B1E7F04-0479-452E-B558-AF55C1D17542}" type="presOf" srcId="{1F5E82D2-1498-432E-85A0-CAC5F9B4A188}" destId="{C9BD2984-29CF-421F-9724-612010955D54}" srcOrd="0" destOrd="2" presId="urn:microsoft.com/office/officeart/2005/8/layout/hList7"/>
    <dgm:cxn modelId="{C0DFBF0B-6E89-4558-A585-FAE44448C9CE}" type="presOf" srcId="{D0001549-1108-461A-86E2-25A55BA75A5D}" destId="{E8C5F404-C596-44A1-8223-23082E3CD882}" srcOrd="0" destOrd="2" presId="urn:microsoft.com/office/officeart/2005/8/layout/hList7"/>
    <dgm:cxn modelId="{3324C711-D3E6-4EDE-A27A-D698DCD4B5D9}" type="presOf" srcId="{1F5E82D2-1498-432E-85A0-CAC5F9B4A188}" destId="{06A43CDE-BFB3-4469-933E-48C5B78BC286}" srcOrd="1" destOrd="2" presId="urn:microsoft.com/office/officeart/2005/8/layout/hList7"/>
    <dgm:cxn modelId="{16213715-C5FB-4606-BF95-77451D68046C}" type="presOf" srcId="{D0001549-1108-461A-86E2-25A55BA75A5D}" destId="{550AB89C-72AA-40A8-8126-6EEEE0D065E9}" srcOrd="1" destOrd="2" presId="urn:microsoft.com/office/officeart/2005/8/layout/hList7"/>
    <dgm:cxn modelId="{02B89622-BA85-4071-9C23-6EFD9E1DFF5E}" srcId="{A9C6197D-62B6-4983-99B7-FAE0064C1504}" destId="{3D488847-2386-46A3-B6F7-9E7DD2D28539}" srcOrd="0" destOrd="0" parTransId="{F15B93DC-56A2-4B5D-AC11-F1A22A3A8629}" sibTransId="{3BAF8D04-5825-4A0D-AF77-4F439A14D77C}"/>
    <dgm:cxn modelId="{E9ECF626-8E1D-4604-93AF-2105F782D6D5}" type="presOf" srcId="{EFE67DEC-147F-4FAB-8FBB-47075D25AAE2}" destId="{6779C2A2-CC76-4B0E-8DDC-4761CAFB30DD}" srcOrd="0" destOrd="2" presId="urn:microsoft.com/office/officeart/2005/8/layout/hList7"/>
    <dgm:cxn modelId="{FD20F82C-1ED9-47B4-AF33-02C8D91078CD}" srcId="{C0D9ACB0-8E88-4C7A-9BED-3A7D2B95317D}" destId="{B56FE54A-E7CB-4ACB-A56F-78CF2B1C480F}" srcOrd="0" destOrd="0" parTransId="{BFEC864A-7FE2-42B2-96A5-5E1DC02DA77B}" sibTransId="{ABE417C0-54C3-4957-8B07-F220CF312913}"/>
    <dgm:cxn modelId="{D8C66930-534C-4433-B241-8B7BE0E7C124}" type="presOf" srcId="{C8E0FB80-58A5-4B25-82F9-CECE87747D31}" destId="{C335D14A-9BE5-420F-9528-BDF798AB723D}" srcOrd="1" destOrd="2" presId="urn:microsoft.com/office/officeart/2005/8/layout/hList7"/>
    <dgm:cxn modelId="{74465E32-AB58-4A56-93A1-FEC290BFA581}" srcId="{C0D9ACB0-8E88-4C7A-9BED-3A7D2B95317D}" destId="{1F5E82D2-1498-432E-85A0-CAC5F9B4A188}" srcOrd="1" destOrd="0" parTransId="{AE3375E6-3E7E-4683-A6F4-E8BC6E9FAEAB}" sibTransId="{58066335-D0B1-4BB7-BBC1-062858ED910C}"/>
    <dgm:cxn modelId="{99089432-DF15-4F60-8AB4-9E0532FAF5DD}" type="presOf" srcId="{B580BFCA-77AF-4A97-A187-13A6DB317C6D}" destId="{5D3D25A5-D87E-4664-85ED-2043C25A9CA6}" srcOrd="1" destOrd="2" presId="urn:microsoft.com/office/officeart/2005/8/layout/hList7"/>
    <dgm:cxn modelId="{680C3638-7222-4E14-8D16-B2D0046C1D13}" srcId="{3E8DA05C-0533-4781-B77E-0AA95177D664}" destId="{C3BF9B5E-F7BF-4C80-AC20-28AEA277AF80}" srcOrd="1" destOrd="0" parTransId="{3D80B40C-0994-4CD4-BA1A-526A840EB299}" sibTransId="{284872CC-63A9-4FC2-85AA-A79A33603C82}"/>
    <dgm:cxn modelId="{E773753A-F81F-4DBA-B1C2-A8CB77CF8DC8}" type="presOf" srcId="{C3BF9B5E-F7BF-4C80-AC20-28AEA277AF80}" destId="{550AB89C-72AA-40A8-8126-6EEEE0D065E9}" srcOrd="1" destOrd="0" presId="urn:microsoft.com/office/officeart/2005/8/layout/hList7"/>
    <dgm:cxn modelId="{27CD323E-E2F4-452A-8984-2FA58CE51C10}" type="presOf" srcId="{C211A2CB-F8A8-43F8-97D2-FD47FE2000D5}" destId="{1F5091BC-E405-426A-9AE8-7623D22ABF09}" srcOrd="1" destOrd="0" presId="urn:microsoft.com/office/officeart/2005/8/layout/hList7"/>
    <dgm:cxn modelId="{4BDFC040-0144-447D-B69C-3766431935EE}" type="presOf" srcId="{A02C77AF-99AA-4D77-AC9C-CB9CADF57EC3}" destId="{2283A5F6-BF6F-42D6-88F6-53F838B2C108}" srcOrd="0" destOrd="0" presId="urn:microsoft.com/office/officeart/2005/8/layout/hList7"/>
    <dgm:cxn modelId="{67F30D5B-DFA2-4032-9498-4DF77C74DF9A}" srcId="{3E8DA05C-0533-4781-B77E-0AA95177D664}" destId="{8BBCD9AC-EB87-4801-B4CE-C47B5A12131A}" srcOrd="5" destOrd="0" parTransId="{7BE7EA3F-F095-4017-A042-1F402D52EF6C}" sibTransId="{E02956AA-1575-4982-BC3A-B613844EEC14}"/>
    <dgm:cxn modelId="{50B9145B-BB53-4919-808E-90D00C4D2A63}" type="presOf" srcId="{C8E0FB80-58A5-4B25-82F9-CECE87747D31}" destId="{65A6D155-210D-4097-8888-F0D99995F511}" srcOrd="0" destOrd="2" presId="urn:microsoft.com/office/officeart/2005/8/layout/hList7"/>
    <dgm:cxn modelId="{9D45FB61-B57C-41AD-A9E1-2437F5E37DAF}" type="presOf" srcId="{0B87D529-5218-48F8-8612-0CDC7322630D}" destId="{E8C5F404-C596-44A1-8223-23082E3CD882}" srcOrd="0" destOrd="1" presId="urn:microsoft.com/office/officeart/2005/8/layout/hList7"/>
    <dgm:cxn modelId="{1587F665-46F3-476D-B3DA-AD9C9F5FCEFF}" type="presOf" srcId="{C3BF9B5E-F7BF-4C80-AC20-28AEA277AF80}" destId="{E8C5F404-C596-44A1-8223-23082E3CD882}" srcOrd="0" destOrd="0" presId="urn:microsoft.com/office/officeart/2005/8/layout/hList7"/>
    <dgm:cxn modelId="{E8A2F665-C95D-4F6F-9BF0-4AE2388CC0C3}" srcId="{3E8DA05C-0533-4781-B77E-0AA95177D664}" destId="{A02C77AF-99AA-4D77-AC9C-CB9CADF57EC3}" srcOrd="4" destOrd="0" parTransId="{46F2950E-AB21-4B97-8AA3-EBD75210F8BE}" sibTransId="{D73D97FA-A0D5-4C33-A711-ACC2BDDADD3A}"/>
    <dgm:cxn modelId="{C159F76E-69E0-4C9D-B3A6-00FC7676708F}" srcId="{3E8DA05C-0533-4781-B77E-0AA95177D664}" destId="{A9C6197D-62B6-4983-99B7-FAE0064C1504}" srcOrd="0" destOrd="0" parTransId="{63A52BC3-7AB7-4916-847A-AD2624FDDB31}" sibTransId="{650C8897-295B-4CEE-A1D7-4798EE80320C}"/>
    <dgm:cxn modelId="{85E66D70-9ED9-4402-B935-84FC08868338}" srcId="{A02C77AF-99AA-4D77-AC9C-CB9CADF57EC3}" destId="{82A91216-0EB2-4066-9B45-6F979F863890}" srcOrd="0" destOrd="0" parTransId="{F02B59EE-81B7-4DD1-83AC-91CB231D2428}" sibTransId="{6FFC8696-9989-4BA4-8871-F82584704023}"/>
    <dgm:cxn modelId="{21026677-3E6E-4A05-B50A-8230F43A013B}" type="presOf" srcId="{A9C6197D-62B6-4983-99B7-FAE0064C1504}" destId="{BFF4C3E3-B85A-487B-AE24-A8BFDD0EC79A}" srcOrd="0" destOrd="0" presId="urn:microsoft.com/office/officeart/2005/8/layout/hList7"/>
    <dgm:cxn modelId="{8CFB227C-1EB1-4E53-A8C9-66A0CC63D315}" srcId="{C211A2CB-F8A8-43F8-97D2-FD47FE2000D5}" destId="{EFE67DEC-147F-4FAB-8FBB-47075D25AAE2}" srcOrd="1" destOrd="0" parTransId="{905EEF12-BDD3-4096-AC19-D5D57F5529C2}" sibTransId="{74BB8FD7-AD47-44C0-81CF-99B8AA64AF81}"/>
    <dgm:cxn modelId="{16B70F7D-994D-436F-9BB1-A53E54986CDD}" type="presOf" srcId="{EFE67DEC-147F-4FAB-8FBB-47075D25AAE2}" destId="{1F5091BC-E405-426A-9AE8-7623D22ABF09}" srcOrd="1" destOrd="2" presId="urn:microsoft.com/office/officeart/2005/8/layout/hList7"/>
    <dgm:cxn modelId="{1D76B17D-AA1B-43AB-A251-8B8D50EA7F7B}" type="presOf" srcId="{284872CC-63A9-4FC2-85AA-A79A33603C82}" destId="{909BA763-6890-4428-86FA-F537A754A38E}" srcOrd="0" destOrd="0" presId="urn:microsoft.com/office/officeart/2005/8/layout/hList7"/>
    <dgm:cxn modelId="{C8943E81-60F5-4855-9DC1-DDF86766E74B}" srcId="{A02C77AF-99AA-4D77-AC9C-CB9CADF57EC3}" destId="{8E5BF963-3133-420D-BB78-F3D0841C3289}" srcOrd="1" destOrd="0" parTransId="{3A13B24B-0171-475E-B3FF-9B67DFA1C6DE}" sibTransId="{51BC6FA9-F0D7-4BA2-9A58-F34D916E1739}"/>
    <dgm:cxn modelId="{BCF66185-C17A-4073-A097-C0A58EA7F8C6}" type="presOf" srcId="{8E5BF963-3133-420D-BB78-F3D0841C3289}" destId="{2283A5F6-BF6F-42D6-88F6-53F838B2C108}" srcOrd="0" destOrd="2" presId="urn:microsoft.com/office/officeart/2005/8/layout/hList7"/>
    <dgm:cxn modelId="{8FEFBC85-912D-41F4-A5F1-FF4CBC85149B}" type="presOf" srcId="{D73D97FA-A0D5-4C33-A711-ACC2BDDADD3A}" destId="{68C52AC6-FCB0-4A44-AA65-F3C0DFBDEEC2}" srcOrd="0" destOrd="0" presId="urn:microsoft.com/office/officeart/2005/8/layout/hList7"/>
    <dgm:cxn modelId="{DE5C9987-8371-44C2-B576-248BD83EA21C}" type="presOf" srcId="{A02C77AF-99AA-4D77-AC9C-CB9CADF57EC3}" destId="{BE2BB0B7-15CD-4C80-AB5A-DBBDFC543201}" srcOrd="1" destOrd="0" presId="urn:microsoft.com/office/officeart/2005/8/layout/hList7"/>
    <dgm:cxn modelId="{589BD787-23FA-4B60-ABA7-FACB34B944E2}" type="presOf" srcId="{BB021F13-C7D8-47BD-9275-8610D72806E5}" destId="{61C18A94-133F-4EB7-958F-13F2F28EA167}" srcOrd="0" destOrd="0" presId="urn:microsoft.com/office/officeart/2005/8/layout/hList7"/>
    <dgm:cxn modelId="{D6A19A8D-D09E-46F9-A67E-ABB2FAB45A96}" type="presOf" srcId="{EF8E989D-C4DE-47F5-AB7E-4A636EA53E5A}" destId="{1F5091BC-E405-426A-9AE8-7623D22ABF09}" srcOrd="1" destOrd="1" presId="urn:microsoft.com/office/officeart/2005/8/layout/hList7"/>
    <dgm:cxn modelId="{2126FBA2-2BB4-4D58-8096-308ECF0C0334}" srcId="{8BBCD9AC-EB87-4801-B4CE-C47B5A12131A}" destId="{C8E0FB80-58A5-4B25-82F9-CECE87747D31}" srcOrd="1" destOrd="0" parTransId="{095EBFCA-A262-456E-9ABA-EAE31B14367F}" sibTransId="{B4F2E84A-DD73-4266-87FD-BA98530B5D09}"/>
    <dgm:cxn modelId="{FF38B7A4-3D87-4838-863C-C42DE1C353E8}" type="presOf" srcId="{3D488847-2386-46A3-B6F7-9E7DD2D28539}" destId="{BFF4C3E3-B85A-487B-AE24-A8BFDD0EC79A}" srcOrd="0" destOrd="1" presId="urn:microsoft.com/office/officeart/2005/8/layout/hList7"/>
    <dgm:cxn modelId="{DD5DF1A4-18B2-4427-A9C4-B0D31F3AE28A}" type="presOf" srcId="{604F0312-5E22-42D0-99BA-F64531E08BC2}" destId="{C335D14A-9BE5-420F-9528-BDF798AB723D}" srcOrd="1" destOrd="1" presId="urn:microsoft.com/office/officeart/2005/8/layout/hList7"/>
    <dgm:cxn modelId="{2BA9A9AC-084E-428C-9CA0-8ED9FEE273FD}" type="presOf" srcId="{B580BFCA-77AF-4A97-A187-13A6DB317C6D}" destId="{BFF4C3E3-B85A-487B-AE24-A8BFDD0EC79A}" srcOrd="0" destOrd="2" presId="urn:microsoft.com/office/officeart/2005/8/layout/hList7"/>
    <dgm:cxn modelId="{1E8921B0-D8E2-412F-B7A7-049BB7DA4E54}" srcId="{3E8DA05C-0533-4781-B77E-0AA95177D664}" destId="{C211A2CB-F8A8-43F8-97D2-FD47FE2000D5}" srcOrd="3" destOrd="0" parTransId="{66BC957D-A655-4CF8-9B95-24DABC3511BD}" sibTransId="{BB021F13-C7D8-47BD-9275-8610D72806E5}"/>
    <dgm:cxn modelId="{503250B2-3330-4727-9DE1-2F43B2513E26}" type="presOf" srcId="{604F0312-5E22-42D0-99BA-F64531E08BC2}" destId="{65A6D155-210D-4097-8888-F0D99995F511}" srcOrd="0" destOrd="1" presId="urn:microsoft.com/office/officeart/2005/8/layout/hList7"/>
    <dgm:cxn modelId="{28CB49B6-9B91-47A9-A06E-D9A1BBA5FB12}" srcId="{3E8DA05C-0533-4781-B77E-0AA95177D664}" destId="{C0D9ACB0-8E88-4C7A-9BED-3A7D2B95317D}" srcOrd="2" destOrd="0" parTransId="{61CBE3BE-2189-41DF-AF78-B209EB015EC9}" sibTransId="{F27E2F00-D0C1-440E-A39D-F776940E3B34}"/>
    <dgm:cxn modelId="{6965F5B9-C1E4-459B-95A3-1A52F70D61AB}" type="presOf" srcId="{B56FE54A-E7CB-4ACB-A56F-78CF2B1C480F}" destId="{C9BD2984-29CF-421F-9724-612010955D54}" srcOrd="0" destOrd="1" presId="urn:microsoft.com/office/officeart/2005/8/layout/hList7"/>
    <dgm:cxn modelId="{56D077BB-3D9F-44D8-A2A5-F1FB9BA05380}" type="presOf" srcId="{3E8DA05C-0533-4781-B77E-0AA95177D664}" destId="{AF4E1D0E-1AC8-4F8D-908C-8C9C56606C1D}" srcOrd="0" destOrd="0" presId="urn:microsoft.com/office/officeart/2005/8/layout/hList7"/>
    <dgm:cxn modelId="{EEC2E7BB-539F-482C-83F4-6BFC56ECF756}" srcId="{8BBCD9AC-EB87-4801-B4CE-C47B5A12131A}" destId="{604F0312-5E22-42D0-99BA-F64531E08BC2}" srcOrd="0" destOrd="0" parTransId="{5092B597-9565-47E6-8CFC-5A1FAA0680AC}" sibTransId="{68194556-9F47-4587-B456-60FEF08F6412}"/>
    <dgm:cxn modelId="{7CE6BABC-77A6-4D09-8C6B-65A1CF315D6F}" type="presOf" srcId="{82A91216-0EB2-4066-9B45-6F979F863890}" destId="{BE2BB0B7-15CD-4C80-AB5A-DBBDFC543201}" srcOrd="1" destOrd="1" presId="urn:microsoft.com/office/officeart/2005/8/layout/hList7"/>
    <dgm:cxn modelId="{61AB71C0-A5A0-4BA7-A779-2AA98E0D685A}" type="presOf" srcId="{8BBCD9AC-EB87-4801-B4CE-C47B5A12131A}" destId="{65A6D155-210D-4097-8888-F0D99995F511}" srcOrd="0" destOrd="0" presId="urn:microsoft.com/office/officeart/2005/8/layout/hList7"/>
    <dgm:cxn modelId="{78A343CA-1500-44DA-A1FB-DC03801D2A70}" type="presOf" srcId="{C0D9ACB0-8E88-4C7A-9BED-3A7D2B95317D}" destId="{06A43CDE-BFB3-4469-933E-48C5B78BC286}" srcOrd="1" destOrd="0" presId="urn:microsoft.com/office/officeart/2005/8/layout/hList7"/>
    <dgm:cxn modelId="{9DF334CB-5FF9-4DA0-9B06-48E236A24DA9}" type="presOf" srcId="{C211A2CB-F8A8-43F8-97D2-FD47FE2000D5}" destId="{6779C2A2-CC76-4B0E-8DDC-4761CAFB30DD}" srcOrd="0" destOrd="0" presId="urn:microsoft.com/office/officeart/2005/8/layout/hList7"/>
    <dgm:cxn modelId="{C2803EDB-4660-47B0-8403-674232CA7EF8}" type="presOf" srcId="{B56FE54A-E7CB-4ACB-A56F-78CF2B1C480F}" destId="{06A43CDE-BFB3-4469-933E-48C5B78BC286}" srcOrd="1" destOrd="1" presId="urn:microsoft.com/office/officeart/2005/8/layout/hList7"/>
    <dgm:cxn modelId="{49CB9DE0-D6D3-4DE0-B9FE-7860E8EACF33}" type="presOf" srcId="{8E5BF963-3133-420D-BB78-F3D0841C3289}" destId="{BE2BB0B7-15CD-4C80-AB5A-DBBDFC543201}" srcOrd="1" destOrd="2" presId="urn:microsoft.com/office/officeart/2005/8/layout/hList7"/>
    <dgm:cxn modelId="{36FD1BE1-F256-438B-9836-8FBF8EA01078}" type="presOf" srcId="{EF8E989D-C4DE-47F5-AB7E-4A636EA53E5A}" destId="{6779C2A2-CC76-4B0E-8DDC-4761CAFB30DD}" srcOrd="0" destOrd="1" presId="urn:microsoft.com/office/officeart/2005/8/layout/hList7"/>
    <dgm:cxn modelId="{548F9BE2-ED2D-4660-AAF7-F752510F470C}" type="presOf" srcId="{8BBCD9AC-EB87-4801-B4CE-C47B5A12131A}" destId="{C335D14A-9BE5-420F-9528-BDF798AB723D}" srcOrd="1" destOrd="0" presId="urn:microsoft.com/office/officeart/2005/8/layout/hList7"/>
    <dgm:cxn modelId="{5A4DC7E2-44AD-426B-9AC8-925D740DFA65}" type="presOf" srcId="{3D488847-2386-46A3-B6F7-9E7DD2D28539}" destId="{5D3D25A5-D87E-4664-85ED-2043C25A9CA6}" srcOrd="1" destOrd="1" presId="urn:microsoft.com/office/officeart/2005/8/layout/hList7"/>
    <dgm:cxn modelId="{77A63BE7-7E2F-427B-8462-5D926ECCDB5D}" srcId="{C3BF9B5E-F7BF-4C80-AC20-28AEA277AF80}" destId="{D0001549-1108-461A-86E2-25A55BA75A5D}" srcOrd="1" destOrd="0" parTransId="{4C27B5B2-3E42-4FB2-9E90-94A700970FD1}" sibTransId="{63E05863-B1B2-4CDC-9499-017A80D3431F}"/>
    <dgm:cxn modelId="{DB3983EF-BFA5-440C-860B-9373A499ADA9}" type="presOf" srcId="{C0D9ACB0-8E88-4C7A-9BED-3A7D2B95317D}" destId="{C9BD2984-29CF-421F-9724-612010955D54}" srcOrd="0" destOrd="0" presId="urn:microsoft.com/office/officeart/2005/8/layout/hList7"/>
    <dgm:cxn modelId="{4FD91CF0-912C-4745-8C4B-D55AF4FED3B3}" type="presOf" srcId="{650C8897-295B-4CEE-A1D7-4798EE80320C}" destId="{F8DF8F15-0B0E-47AB-8097-E2250B09C444}" srcOrd="0" destOrd="0" presId="urn:microsoft.com/office/officeart/2005/8/layout/hList7"/>
    <dgm:cxn modelId="{7525AFF1-CC4E-45F7-A378-45087D0AC047}" srcId="{A9C6197D-62B6-4983-99B7-FAE0064C1504}" destId="{B580BFCA-77AF-4A97-A187-13A6DB317C6D}" srcOrd="1" destOrd="0" parTransId="{15080868-0052-41F7-9B37-7B6B91A35CD8}" sibTransId="{D37434F7-57A8-47B9-94CE-AB209C23B25F}"/>
    <dgm:cxn modelId="{04261CF6-EBBB-4A96-804E-25E7AA56A748}" srcId="{C3BF9B5E-F7BF-4C80-AC20-28AEA277AF80}" destId="{0B87D529-5218-48F8-8612-0CDC7322630D}" srcOrd="0" destOrd="0" parTransId="{50DCFB4C-87CC-46FF-94A5-B0A47EAAC6CF}" sibTransId="{FFDEA6AA-20D6-4D1E-BF9D-5B49C3DC64AD}"/>
    <dgm:cxn modelId="{00D88EF9-760F-4E82-8BCF-81452360EE31}" type="presOf" srcId="{0B87D529-5218-48F8-8612-0CDC7322630D}" destId="{550AB89C-72AA-40A8-8126-6EEEE0D065E9}" srcOrd="1" destOrd="1" presId="urn:microsoft.com/office/officeart/2005/8/layout/hList7"/>
    <dgm:cxn modelId="{B9E0D7F9-2ACE-4407-A3C0-47A95F59CC0E}" type="presOf" srcId="{F27E2F00-D0C1-440E-A39D-F776940E3B34}" destId="{2100AD20-9DF7-4EFF-B988-32B3E9DC8C40}" srcOrd="0" destOrd="0" presId="urn:microsoft.com/office/officeart/2005/8/layout/hList7"/>
    <dgm:cxn modelId="{A7AC52FA-1F77-4871-9806-33B2B10157BC}" type="presOf" srcId="{82A91216-0EB2-4066-9B45-6F979F863890}" destId="{2283A5F6-BF6F-42D6-88F6-53F838B2C108}" srcOrd="0" destOrd="1" presId="urn:microsoft.com/office/officeart/2005/8/layout/hList7"/>
    <dgm:cxn modelId="{BB262C9D-B788-4D24-A5B9-BAFBE8070F16}" type="presParOf" srcId="{AF4E1D0E-1AC8-4F8D-908C-8C9C56606C1D}" destId="{09D50B14-C0CA-41BF-B884-B7ED01DD58B2}" srcOrd="0" destOrd="0" presId="urn:microsoft.com/office/officeart/2005/8/layout/hList7"/>
    <dgm:cxn modelId="{FDCB3956-AE4C-4D89-B837-4A3ED7C41BEB}" type="presParOf" srcId="{AF4E1D0E-1AC8-4F8D-908C-8C9C56606C1D}" destId="{56834FD1-F592-40BE-A6B6-093AD0E2E180}" srcOrd="1" destOrd="0" presId="urn:microsoft.com/office/officeart/2005/8/layout/hList7"/>
    <dgm:cxn modelId="{5D7DDC85-5BB8-43F4-B12B-101F82138E7E}" type="presParOf" srcId="{56834FD1-F592-40BE-A6B6-093AD0E2E180}" destId="{28725BB1-A3EC-4216-A068-9D1A268BE35E}" srcOrd="0" destOrd="0" presId="urn:microsoft.com/office/officeart/2005/8/layout/hList7"/>
    <dgm:cxn modelId="{19B38CA4-285E-412E-9635-8E40752B76D1}" type="presParOf" srcId="{28725BB1-A3EC-4216-A068-9D1A268BE35E}" destId="{BFF4C3E3-B85A-487B-AE24-A8BFDD0EC79A}" srcOrd="0" destOrd="0" presId="urn:microsoft.com/office/officeart/2005/8/layout/hList7"/>
    <dgm:cxn modelId="{53D8B2AC-1D9D-489C-8085-5243635608E7}" type="presParOf" srcId="{28725BB1-A3EC-4216-A068-9D1A268BE35E}" destId="{5D3D25A5-D87E-4664-85ED-2043C25A9CA6}" srcOrd="1" destOrd="0" presId="urn:microsoft.com/office/officeart/2005/8/layout/hList7"/>
    <dgm:cxn modelId="{783B0D60-8753-4D0C-95C5-7C3C2D7C6E79}" type="presParOf" srcId="{28725BB1-A3EC-4216-A068-9D1A268BE35E}" destId="{8C12F50F-32C1-4239-BA7C-C80B496E4739}" srcOrd="2" destOrd="0" presId="urn:microsoft.com/office/officeart/2005/8/layout/hList7"/>
    <dgm:cxn modelId="{B581000E-C70A-4B85-A439-B4CAA62A139E}" type="presParOf" srcId="{28725BB1-A3EC-4216-A068-9D1A268BE35E}" destId="{7A11D8F6-5693-44DF-9895-8B867F611EC2}" srcOrd="3" destOrd="0" presId="urn:microsoft.com/office/officeart/2005/8/layout/hList7"/>
    <dgm:cxn modelId="{D334A9D5-B702-4C63-97D6-690B4CD7FA06}" type="presParOf" srcId="{56834FD1-F592-40BE-A6B6-093AD0E2E180}" destId="{F8DF8F15-0B0E-47AB-8097-E2250B09C444}" srcOrd="1" destOrd="0" presId="urn:microsoft.com/office/officeart/2005/8/layout/hList7"/>
    <dgm:cxn modelId="{E086208B-F77B-47A0-8BF5-0A4744CCAFE4}" type="presParOf" srcId="{56834FD1-F592-40BE-A6B6-093AD0E2E180}" destId="{70C72F38-A3CF-4234-B4DF-18C98D866ADD}" srcOrd="2" destOrd="0" presId="urn:microsoft.com/office/officeart/2005/8/layout/hList7"/>
    <dgm:cxn modelId="{1F1ACFB2-AF0A-4BB0-85C6-AA17BC690781}" type="presParOf" srcId="{70C72F38-A3CF-4234-B4DF-18C98D866ADD}" destId="{E8C5F404-C596-44A1-8223-23082E3CD882}" srcOrd="0" destOrd="0" presId="urn:microsoft.com/office/officeart/2005/8/layout/hList7"/>
    <dgm:cxn modelId="{924276F7-3611-43CC-BB3A-81F318109F4C}" type="presParOf" srcId="{70C72F38-A3CF-4234-B4DF-18C98D866ADD}" destId="{550AB89C-72AA-40A8-8126-6EEEE0D065E9}" srcOrd="1" destOrd="0" presId="urn:microsoft.com/office/officeart/2005/8/layout/hList7"/>
    <dgm:cxn modelId="{D3EDD788-AF79-4E45-BD98-675DB5050617}" type="presParOf" srcId="{70C72F38-A3CF-4234-B4DF-18C98D866ADD}" destId="{2B5F4516-39A4-45E4-84F0-E856E53B6126}" srcOrd="2" destOrd="0" presId="urn:microsoft.com/office/officeart/2005/8/layout/hList7"/>
    <dgm:cxn modelId="{EE9D3BA0-BD4B-41FA-A42B-A2DAB558A32D}" type="presParOf" srcId="{70C72F38-A3CF-4234-B4DF-18C98D866ADD}" destId="{E54A196A-283A-404B-82EE-91D5114F69E0}" srcOrd="3" destOrd="0" presId="urn:microsoft.com/office/officeart/2005/8/layout/hList7"/>
    <dgm:cxn modelId="{4E2BEE2D-BBF5-4191-96E2-B21EF7493C14}" type="presParOf" srcId="{56834FD1-F592-40BE-A6B6-093AD0E2E180}" destId="{909BA763-6890-4428-86FA-F537A754A38E}" srcOrd="3" destOrd="0" presId="urn:microsoft.com/office/officeart/2005/8/layout/hList7"/>
    <dgm:cxn modelId="{E5F25DCB-45C9-4C06-BC34-D9599660D735}" type="presParOf" srcId="{56834FD1-F592-40BE-A6B6-093AD0E2E180}" destId="{33D2688E-D2B0-4750-9800-C4C673F3CC04}" srcOrd="4" destOrd="0" presId="urn:microsoft.com/office/officeart/2005/8/layout/hList7"/>
    <dgm:cxn modelId="{B735BF28-FDFF-478C-B6EF-CC32A0107B56}" type="presParOf" srcId="{33D2688E-D2B0-4750-9800-C4C673F3CC04}" destId="{C9BD2984-29CF-421F-9724-612010955D54}" srcOrd="0" destOrd="0" presId="urn:microsoft.com/office/officeart/2005/8/layout/hList7"/>
    <dgm:cxn modelId="{2A2764A7-5343-4BBD-A172-DD70B0677C9C}" type="presParOf" srcId="{33D2688E-D2B0-4750-9800-C4C673F3CC04}" destId="{06A43CDE-BFB3-4469-933E-48C5B78BC286}" srcOrd="1" destOrd="0" presId="urn:microsoft.com/office/officeart/2005/8/layout/hList7"/>
    <dgm:cxn modelId="{2521DD5B-927E-42B8-8646-B6B9B9BD2AAA}" type="presParOf" srcId="{33D2688E-D2B0-4750-9800-C4C673F3CC04}" destId="{9B51923A-BA8F-49E7-ADB6-F32FE59392B3}" srcOrd="2" destOrd="0" presId="urn:microsoft.com/office/officeart/2005/8/layout/hList7"/>
    <dgm:cxn modelId="{8D0002CE-2FFC-4F8B-9716-286A2F1C7833}" type="presParOf" srcId="{33D2688E-D2B0-4750-9800-C4C673F3CC04}" destId="{8C1D5B5F-21F0-42BB-B732-9ADDF6909460}" srcOrd="3" destOrd="0" presId="urn:microsoft.com/office/officeart/2005/8/layout/hList7"/>
    <dgm:cxn modelId="{7080C467-053D-4476-AACD-EA6043056B45}" type="presParOf" srcId="{56834FD1-F592-40BE-A6B6-093AD0E2E180}" destId="{2100AD20-9DF7-4EFF-B988-32B3E9DC8C40}" srcOrd="5" destOrd="0" presId="urn:microsoft.com/office/officeart/2005/8/layout/hList7"/>
    <dgm:cxn modelId="{13CD2E4B-6E32-4193-B0E7-3C76C5BF6A3C}" type="presParOf" srcId="{56834FD1-F592-40BE-A6B6-093AD0E2E180}" destId="{7495E479-D56F-445D-83FD-33952BB96190}" srcOrd="6" destOrd="0" presId="urn:microsoft.com/office/officeart/2005/8/layout/hList7"/>
    <dgm:cxn modelId="{8E07BDF8-FBF7-4712-A026-68B7D992486D}" type="presParOf" srcId="{7495E479-D56F-445D-83FD-33952BB96190}" destId="{6779C2A2-CC76-4B0E-8DDC-4761CAFB30DD}" srcOrd="0" destOrd="0" presId="urn:microsoft.com/office/officeart/2005/8/layout/hList7"/>
    <dgm:cxn modelId="{18E1519E-84AD-4E34-92FB-5954494C6178}" type="presParOf" srcId="{7495E479-D56F-445D-83FD-33952BB96190}" destId="{1F5091BC-E405-426A-9AE8-7623D22ABF09}" srcOrd="1" destOrd="0" presId="urn:microsoft.com/office/officeart/2005/8/layout/hList7"/>
    <dgm:cxn modelId="{AB19E18A-8D60-4153-9D08-833976A4435D}" type="presParOf" srcId="{7495E479-D56F-445D-83FD-33952BB96190}" destId="{775D0545-D441-4102-86DF-D7A0FE306655}" srcOrd="2" destOrd="0" presId="urn:microsoft.com/office/officeart/2005/8/layout/hList7"/>
    <dgm:cxn modelId="{F8718EAF-2C84-4036-86F4-08496F27E4E2}" type="presParOf" srcId="{7495E479-D56F-445D-83FD-33952BB96190}" destId="{30D1F27F-CD14-4C8A-9804-498E1D64756E}" srcOrd="3" destOrd="0" presId="urn:microsoft.com/office/officeart/2005/8/layout/hList7"/>
    <dgm:cxn modelId="{21102E39-AE1F-40B0-AE18-DEF31864232B}" type="presParOf" srcId="{56834FD1-F592-40BE-A6B6-093AD0E2E180}" destId="{61C18A94-133F-4EB7-958F-13F2F28EA167}" srcOrd="7" destOrd="0" presId="urn:microsoft.com/office/officeart/2005/8/layout/hList7"/>
    <dgm:cxn modelId="{A3EFB14C-92FB-4E61-BD21-AF98EF69AE25}" type="presParOf" srcId="{56834FD1-F592-40BE-A6B6-093AD0E2E180}" destId="{BEC67811-4E03-4EE4-B490-417A5A7F9B8D}" srcOrd="8" destOrd="0" presId="urn:microsoft.com/office/officeart/2005/8/layout/hList7"/>
    <dgm:cxn modelId="{B2FEF001-2943-4069-9B99-2BB176D0BBF0}" type="presParOf" srcId="{BEC67811-4E03-4EE4-B490-417A5A7F9B8D}" destId="{2283A5F6-BF6F-42D6-88F6-53F838B2C108}" srcOrd="0" destOrd="0" presId="urn:microsoft.com/office/officeart/2005/8/layout/hList7"/>
    <dgm:cxn modelId="{DD67690A-8C42-4460-A712-C5DCE3A91E88}" type="presParOf" srcId="{BEC67811-4E03-4EE4-B490-417A5A7F9B8D}" destId="{BE2BB0B7-15CD-4C80-AB5A-DBBDFC543201}" srcOrd="1" destOrd="0" presId="urn:microsoft.com/office/officeart/2005/8/layout/hList7"/>
    <dgm:cxn modelId="{433429D0-91FA-4FA4-8E8C-983817FDF61E}" type="presParOf" srcId="{BEC67811-4E03-4EE4-B490-417A5A7F9B8D}" destId="{0FB7D096-B614-4D95-870B-78C1BDF1B9D5}" srcOrd="2" destOrd="0" presId="urn:microsoft.com/office/officeart/2005/8/layout/hList7"/>
    <dgm:cxn modelId="{392BDD7E-AF6E-4B85-931F-6BA905DEADB6}" type="presParOf" srcId="{BEC67811-4E03-4EE4-B490-417A5A7F9B8D}" destId="{34424729-9A75-41B5-99C4-B1EA55E226A6}" srcOrd="3" destOrd="0" presId="urn:microsoft.com/office/officeart/2005/8/layout/hList7"/>
    <dgm:cxn modelId="{F49B1220-9309-4A06-AC6F-A0138E8250CC}" type="presParOf" srcId="{56834FD1-F592-40BE-A6B6-093AD0E2E180}" destId="{68C52AC6-FCB0-4A44-AA65-F3C0DFBDEEC2}" srcOrd="9" destOrd="0" presId="urn:microsoft.com/office/officeart/2005/8/layout/hList7"/>
    <dgm:cxn modelId="{2D183D84-44BD-4F40-B89F-97FC93D957BE}" type="presParOf" srcId="{56834FD1-F592-40BE-A6B6-093AD0E2E180}" destId="{6A63657F-76A7-4A3F-9933-2B73BC56A437}" srcOrd="10" destOrd="0" presId="urn:microsoft.com/office/officeart/2005/8/layout/hList7"/>
    <dgm:cxn modelId="{32B88260-D01C-4920-9BED-CBD390F8D5C7}" type="presParOf" srcId="{6A63657F-76A7-4A3F-9933-2B73BC56A437}" destId="{65A6D155-210D-4097-8888-F0D99995F511}" srcOrd="0" destOrd="0" presId="urn:microsoft.com/office/officeart/2005/8/layout/hList7"/>
    <dgm:cxn modelId="{9DCDAF3A-94BF-4B72-8642-B163CE2DF028}" type="presParOf" srcId="{6A63657F-76A7-4A3F-9933-2B73BC56A437}" destId="{C335D14A-9BE5-420F-9528-BDF798AB723D}" srcOrd="1" destOrd="0" presId="urn:microsoft.com/office/officeart/2005/8/layout/hList7"/>
    <dgm:cxn modelId="{C881CD52-F2F2-4154-9AF5-0113ACECCD95}" type="presParOf" srcId="{6A63657F-76A7-4A3F-9933-2B73BC56A437}" destId="{6A8163CE-3DE1-4BA4-A8BE-80A096A1C930}" srcOrd="2" destOrd="0" presId="urn:microsoft.com/office/officeart/2005/8/layout/hList7"/>
    <dgm:cxn modelId="{7767450A-43AE-40F4-B63C-D2C03DA2A332}" type="presParOf" srcId="{6A63657F-76A7-4A3F-9933-2B73BC56A437}" destId="{6537C8DB-4F5F-47B2-9770-DB3EE2B7B958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F4C3E3-B85A-487B-AE24-A8BFDD0EC79A}">
      <dsp:nvSpPr>
        <dsp:cNvPr id="0" name=""/>
        <dsp:cNvSpPr/>
      </dsp:nvSpPr>
      <dsp:spPr>
        <a:xfrm>
          <a:off x="0" y="0"/>
          <a:ext cx="2202656" cy="4211346"/>
        </a:xfrm>
        <a:prstGeom prst="roundRect">
          <a:avLst>
            <a:gd name="adj" fmla="val 10000"/>
          </a:avLst>
        </a:prstGeom>
        <a:solidFill>
          <a:srgbClr val="CC33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i="1" kern="1200" dirty="0">
              <a:solidFill>
                <a:schemeClr val="bg1"/>
              </a:solidFill>
            </a:rPr>
            <a:t>adagio</a:t>
          </a: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400" b="1" i="1" kern="1200" dirty="0">
              <a:solidFill>
                <a:schemeClr val="bg1"/>
              </a:solidFill>
            </a:rPr>
            <a:t>slow</a:t>
          </a:r>
          <a:endParaRPr lang="en-GB" sz="2000" b="1" i="1" kern="1200" dirty="0">
            <a:solidFill>
              <a:schemeClr val="bg1"/>
            </a:solidFill>
          </a:endParaRPr>
        </a:p>
      </dsp:txBody>
      <dsp:txXfrm>
        <a:off x="0" y="1684538"/>
        <a:ext cx="2202656" cy="1684538"/>
      </dsp:txXfrm>
    </dsp:sp>
    <dsp:sp modelId="{7A11D8F6-5693-44DF-9895-8B867F611EC2}">
      <dsp:nvSpPr>
        <dsp:cNvPr id="0" name=""/>
        <dsp:cNvSpPr/>
      </dsp:nvSpPr>
      <dsp:spPr>
        <a:xfrm>
          <a:off x="400138" y="252680"/>
          <a:ext cx="1402378" cy="14023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2000" r="-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BD2984-29CF-421F-9724-612010955D54}">
      <dsp:nvSpPr>
        <dsp:cNvPr id="0" name=""/>
        <dsp:cNvSpPr/>
      </dsp:nvSpPr>
      <dsp:spPr>
        <a:xfrm>
          <a:off x="2268735" y="0"/>
          <a:ext cx="2202656" cy="4211346"/>
        </a:xfrm>
        <a:prstGeom prst="roundRect">
          <a:avLst>
            <a:gd name="adj" fmla="val 10000"/>
          </a:avLst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i="1" kern="1200" dirty="0">
              <a:solidFill>
                <a:schemeClr val="tx1"/>
              </a:solidFill>
            </a:rPr>
            <a:t>andante</a:t>
          </a:r>
          <a:endParaRPr lang="en-GB" sz="2400" b="1" kern="1200" dirty="0">
            <a:solidFill>
              <a:schemeClr val="tx1"/>
            </a:solidFill>
          </a:endParaRP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400" b="1" i="1" kern="1200" dirty="0">
              <a:solidFill>
                <a:schemeClr val="tx1"/>
              </a:solidFill>
            </a:rPr>
            <a:t>walking</a:t>
          </a:r>
        </a:p>
      </dsp:txBody>
      <dsp:txXfrm>
        <a:off x="2268735" y="1684538"/>
        <a:ext cx="2202656" cy="1684538"/>
      </dsp:txXfrm>
    </dsp:sp>
    <dsp:sp modelId="{8C1D5B5F-21F0-42BB-B732-9ADDF6909460}">
      <dsp:nvSpPr>
        <dsp:cNvPr id="0" name=""/>
        <dsp:cNvSpPr/>
      </dsp:nvSpPr>
      <dsp:spPr>
        <a:xfrm>
          <a:off x="2668874" y="252680"/>
          <a:ext cx="1402378" cy="14023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79C2A2-CC76-4B0E-8DDC-4761CAFB30DD}">
      <dsp:nvSpPr>
        <dsp:cNvPr id="0" name=""/>
        <dsp:cNvSpPr/>
      </dsp:nvSpPr>
      <dsp:spPr>
        <a:xfrm>
          <a:off x="4537471" y="0"/>
          <a:ext cx="2202656" cy="4211346"/>
        </a:xfrm>
        <a:prstGeom prst="roundRect">
          <a:avLst>
            <a:gd name="adj" fmla="val 10000"/>
          </a:avLst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i="1" kern="1200" dirty="0">
              <a:solidFill>
                <a:schemeClr val="tx1"/>
              </a:solidFill>
            </a:rPr>
            <a:t>moderato</a:t>
          </a: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400" b="1" i="1" kern="1200" dirty="0">
              <a:solidFill>
                <a:schemeClr val="tx1"/>
              </a:solidFill>
            </a:rPr>
            <a:t>skipping</a:t>
          </a:r>
        </a:p>
      </dsp:txBody>
      <dsp:txXfrm>
        <a:off x="4537471" y="1684538"/>
        <a:ext cx="2202656" cy="1684538"/>
      </dsp:txXfrm>
    </dsp:sp>
    <dsp:sp modelId="{30D1F27F-CD14-4C8A-9804-498E1D64756E}">
      <dsp:nvSpPr>
        <dsp:cNvPr id="0" name=""/>
        <dsp:cNvSpPr/>
      </dsp:nvSpPr>
      <dsp:spPr>
        <a:xfrm>
          <a:off x="4937610" y="252680"/>
          <a:ext cx="1402378" cy="14023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8E4A5F-E6CB-414A-9615-62756BFC0697}">
      <dsp:nvSpPr>
        <dsp:cNvPr id="0" name=""/>
        <dsp:cNvSpPr/>
      </dsp:nvSpPr>
      <dsp:spPr>
        <a:xfrm>
          <a:off x="6806207" y="0"/>
          <a:ext cx="2202656" cy="4211346"/>
        </a:xfrm>
        <a:prstGeom prst="roundRect">
          <a:avLst>
            <a:gd name="adj" fmla="val 10000"/>
          </a:avLst>
        </a:prstGeom>
        <a:solidFill>
          <a:schemeClr val="accent2">
            <a:hueOff val="4832710"/>
            <a:satOff val="-13870"/>
            <a:lumOff val="-222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i="1" kern="1200" dirty="0">
              <a:solidFill>
                <a:schemeClr val="tx1"/>
              </a:solidFill>
            </a:rPr>
            <a:t>allegro</a:t>
          </a: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400" b="1" i="1" kern="1200" dirty="0">
              <a:solidFill>
                <a:schemeClr val="tx1"/>
              </a:solidFill>
            </a:rPr>
            <a:t>running</a:t>
          </a:r>
          <a:endParaRPr lang="en-GB" sz="2000" b="1" i="1" kern="1200" dirty="0">
            <a:solidFill>
              <a:schemeClr val="tx1"/>
            </a:solidFill>
          </a:endParaRPr>
        </a:p>
      </dsp:txBody>
      <dsp:txXfrm>
        <a:off x="6806207" y="1684538"/>
        <a:ext cx="2202656" cy="1684538"/>
      </dsp:txXfrm>
    </dsp:sp>
    <dsp:sp modelId="{2C6FFB6B-2AF8-4236-8C82-5B7CD4170FFF}">
      <dsp:nvSpPr>
        <dsp:cNvPr id="0" name=""/>
        <dsp:cNvSpPr/>
      </dsp:nvSpPr>
      <dsp:spPr>
        <a:xfrm>
          <a:off x="7206346" y="252680"/>
          <a:ext cx="1402378" cy="14023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71B1AE-CFE2-4376-8360-DD265E8F7805}">
      <dsp:nvSpPr>
        <dsp:cNvPr id="0" name=""/>
        <dsp:cNvSpPr/>
      </dsp:nvSpPr>
      <dsp:spPr>
        <a:xfrm>
          <a:off x="9074942" y="0"/>
          <a:ext cx="2202656" cy="4211346"/>
        </a:xfrm>
        <a:prstGeom prst="roundRect">
          <a:avLst>
            <a:gd name="adj" fmla="val 10000"/>
          </a:avLst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i="1" kern="1200" dirty="0">
              <a:solidFill>
                <a:schemeClr val="tx1"/>
              </a:solidFill>
            </a:rPr>
            <a:t>vivace</a:t>
          </a: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400" b="1" i="1" kern="1200" dirty="0">
              <a:solidFill>
                <a:schemeClr val="tx1"/>
              </a:solidFill>
            </a:rPr>
            <a:t>very fast</a:t>
          </a:r>
          <a:endParaRPr lang="en-GB" sz="1800" b="1" i="1" kern="1200" dirty="0">
            <a:solidFill>
              <a:schemeClr val="tx1"/>
            </a:solidFill>
          </a:endParaRPr>
        </a:p>
      </dsp:txBody>
      <dsp:txXfrm>
        <a:off x="9074942" y="1684538"/>
        <a:ext cx="2202656" cy="1684538"/>
      </dsp:txXfrm>
    </dsp:sp>
    <dsp:sp modelId="{3FB85123-A12D-4FB7-8875-E09CF6C33BBA}">
      <dsp:nvSpPr>
        <dsp:cNvPr id="0" name=""/>
        <dsp:cNvSpPr/>
      </dsp:nvSpPr>
      <dsp:spPr>
        <a:xfrm>
          <a:off x="9475081" y="252680"/>
          <a:ext cx="1402378" cy="14023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D50B14-C0CA-41BF-B884-B7ED01DD58B2}">
      <dsp:nvSpPr>
        <dsp:cNvPr id="0" name=""/>
        <dsp:cNvSpPr/>
      </dsp:nvSpPr>
      <dsp:spPr>
        <a:xfrm>
          <a:off x="451103" y="3369076"/>
          <a:ext cx="10375391" cy="631701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F4C3E3-B85A-487B-AE24-A8BFDD0EC79A}">
      <dsp:nvSpPr>
        <dsp:cNvPr id="0" name=""/>
        <dsp:cNvSpPr/>
      </dsp:nvSpPr>
      <dsp:spPr>
        <a:xfrm>
          <a:off x="136" y="0"/>
          <a:ext cx="1822869" cy="4191916"/>
        </a:xfrm>
        <a:prstGeom prst="roundRect">
          <a:avLst>
            <a:gd name="adj" fmla="val 10000"/>
          </a:avLst>
        </a:prstGeom>
        <a:solidFill>
          <a:srgbClr val="66FFF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1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1" kern="1200" dirty="0">
              <a:solidFill>
                <a:schemeClr val="tx1"/>
              </a:solidFill>
            </a:rPr>
            <a:t>pianissimo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 dirty="0">
              <a:solidFill>
                <a:schemeClr val="tx1"/>
              </a:solidFill>
            </a:rPr>
            <a:t>pp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 dirty="0">
              <a:solidFill>
                <a:schemeClr val="tx1"/>
              </a:solidFill>
            </a:rPr>
            <a:t>very soft</a:t>
          </a:r>
          <a:endParaRPr lang="en-GB" sz="1800" b="1" i="1" kern="1200" dirty="0">
            <a:solidFill>
              <a:schemeClr val="tx1"/>
            </a:solidFill>
          </a:endParaRPr>
        </a:p>
      </dsp:txBody>
      <dsp:txXfrm>
        <a:off x="136" y="1676766"/>
        <a:ext cx="1822869" cy="1676766"/>
      </dsp:txXfrm>
    </dsp:sp>
    <dsp:sp modelId="{7A11D8F6-5693-44DF-9895-8B867F611EC2}">
      <dsp:nvSpPr>
        <dsp:cNvPr id="0" name=""/>
        <dsp:cNvSpPr/>
      </dsp:nvSpPr>
      <dsp:spPr>
        <a:xfrm>
          <a:off x="213617" y="251514"/>
          <a:ext cx="1395908" cy="139590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C5F404-C596-44A1-8223-23082E3CD882}">
      <dsp:nvSpPr>
        <dsp:cNvPr id="0" name=""/>
        <dsp:cNvSpPr/>
      </dsp:nvSpPr>
      <dsp:spPr>
        <a:xfrm>
          <a:off x="1877692" y="0"/>
          <a:ext cx="1822869" cy="4191916"/>
        </a:xfrm>
        <a:prstGeom prst="roundRect">
          <a:avLst>
            <a:gd name="adj" fmla="val 10000"/>
          </a:avLst>
        </a:prstGeom>
        <a:solidFill>
          <a:srgbClr val="66CCF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1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1" kern="1200" dirty="0">
              <a:solidFill>
                <a:schemeClr val="tx1"/>
              </a:solidFill>
            </a:rPr>
            <a:t>piano</a:t>
          </a:r>
          <a:endParaRPr lang="en-GB" sz="2000" b="1" kern="1200" dirty="0">
            <a:solidFill>
              <a:schemeClr val="tx1"/>
            </a:solidFill>
          </a:endParaRP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>
              <a:solidFill>
                <a:schemeClr val="tx1"/>
              </a:solidFill>
            </a:rPr>
            <a:t>p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 dirty="0">
              <a:solidFill>
                <a:schemeClr val="tx1"/>
              </a:solidFill>
            </a:rPr>
            <a:t>soft</a:t>
          </a:r>
          <a:endParaRPr lang="en-GB" sz="1800" b="1" i="1" kern="1200" dirty="0">
            <a:solidFill>
              <a:schemeClr val="tx1"/>
            </a:solidFill>
          </a:endParaRPr>
        </a:p>
      </dsp:txBody>
      <dsp:txXfrm>
        <a:off x="1877692" y="1676766"/>
        <a:ext cx="1822869" cy="1676766"/>
      </dsp:txXfrm>
    </dsp:sp>
    <dsp:sp modelId="{E54A196A-283A-404B-82EE-91D5114F69E0}">
      <dsp:nvSpPr>
        <dsp:cNvPr id="0" name=""/>
        <dsp:cNvSpPr/>
      </dsp:nvSpPr>
      <dsp:spPr>
        <a:xfrm>
          <a:off x="2091173" y="251514"/>
          <a:ext cx="1395908" cy="139590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BD2984-29CF-421F-9724-612010955D54}">
      <dsp:nvSpPr>
        <dsp:cNvPr id="0" name=""/>
        <dsp:cNvSpPr/>
      </dsp:nvSpPr>
      <dsp:spPr>
        <a:xfrm>
          <a:off x="3755248" y="0"/>
          <a:ext cx="1822869" cy="4191916"/>
        </a:xfrm>
        <a:prstGeom prst="roundRect">
          <a:avLst>
            <a:gd name="adj" fmla="val 10000"/>
          </a:avLst>
        </a:prstGeom>
        <a:solidFill>
          <a:srgbClr val="6666F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1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i="1" kern="1200" dirty="0">
              <a:solidFill>
                <a:schemeClr val="tx1"/>
              </a:solidFill>
            </a:rPr>
            <a:t>mezzo piano</a:t>
          </a:r>
          <a:endParaRPr lang="en-GB" sz="1800" b="1" kern="1200" dirty="0">
            <a:solidFill>
              <a:schemeClr val="tx1"/>
            </a:solidFill>
          </a:endParaRP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 dirty="0" err="1">
              <a:solidFill>
                <a:schemeClr val="tx1"/>
              </a:solidFill>
            </a:rPr>
            <a:t>mp</a:t>
          </a:r>
          <a:endParaRPr lang="en-GB" sz="2000" b="1" i="1" kern="1200" dirty="0">
            <a:solidFill>
              <a:schemeClr val="tx1"/>
            </a:solidFill>
          </a:endParaRP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 dirty="0">
              <a:solidFill>
                <a:schemeClr val="tx1"/>
              </a:solidFill>
            </a:rPr>
            <a:t>quite soft</a:t>
          </a:r>
          <a:endParaRPr lang="en-GB" sz="1800" b="1" i="1" kern="1200" dirty="0">
            <a:solidFill>
              <a:schemeClr val="tx1"/>
            </a:solidFill>
          </a:endParaRPr>
        </a:p>
      </dsp:txBody>
      <dsp:txXfrm>
        <a:off x="3755248" y="1676766"/>
        <a:ext cx="1822869" cy="1676766"/>
      </dsp:txXfrm>
    </dsp:sp>
    <dsp:sp modelId="{8C1D5B5F-21F0-42BB-B732-9ADDF6909460}">
      <dsp:nvSpPr>
        <dsp:cNvPr id="0" name=""/>
        <dsp:cNvSpPr/>
      </dsp:nvSpPr>
      <dsp:spPr>
        <a:xfrm>
          <a:off x="3968729" y="251514"/>
          <a:ext cx="1395908" cy="139590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r="-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79C2A2-CC76-4B0E-8DDC-4761CAFB30DD}">
      <dsp:nvSpPr>
        <dsp:cNvPr id="0" name=""/>
        <dsp:cNvSpPr/>
      </dsp:nvSpPr>
      <dsp:spPr>
        <a:xfrm>
          <a:off x="5632805" y="0"/>
          <a:ext cx="1822869" cy="4191916"/>
        </a:xfrm>
        <a:prstGeom prst="roundRect">
          <a:avLst>
            <a:gd name="adj" fmla="val 10000"/>
          </a:avLst>
        </a:prstGeom>
        <a:solidFill>
          <a:srgbClr val="CC66F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1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i="1" kern="1200" dirty="0"/>
            <a:t>mezzo forte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/>
            <a:t>mf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 dirty="0"/>
            <a:t>quite loud</a:t>
          </a:r>
          <a:endParaRPr lang="en-GB" sz="1800" b="1" i="1" kern="1200" dirty="0"/>
        </a:p>
      </dsp:txBody>
      <dsp:txXfrm>
        <a:off x="5632805" y="1676766"/>
        <a:ext cx="1822869" cy="1676766"/>
      </dsp:txXfrm>
    </dsp:sp>
    <dsp:sp modelId="{30D1F27F-CD14-4C8A-9804-498E1D64756E}">
      <dsp:nvSpPr>
        <dsp:cNvPr id="0" name=""/>
        <dsp:cNvSpPr/>
      </dsp:nvSpPr>
      <dsp:spPr>
        <a:xfrm>
          <a:off x="5846286" y="251514"/>
          <a:ext cx="1395908" cy="139590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000" r="-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83A5F6-BF6F-42D6-88F6-53F838B2C108}">
      <dsp:nvSpPr>
        <dsp:cNvPr id="0" name=""/>
        <dsp:cNvSpPr/>
      </dsp:nvSpPr>
      <dsp:spPr>
        <a:xfrm>
          <a:off x="7510361" y="0"/>
          <a:ext cx="1822869" cy="4191916"/>
        </a:xfrm>
        <a:prstGeom prst="roundRect">
          <a:avLst>
            <a:gd name="adj" fmla="val 10000"/>
          </a:avLst>
        </a:prstGeom>
        <a:solidFill>
          <a:srgbClr val="FF33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1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1" kern="1200" dirty="0"/>
            <a:t>forte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/>
            <a:t>f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 dirty="0"/>
            <a:t>loud</a:t>
          </a:r>
          <a:endParaRPr lang="en-GB" sz="1800" b="1" i="1" kern="1200" dirty="0"/>
        </a:p>
      </dsp:txBody>
      <dsp:txXfrm>
        <a:off x="7510361" y="1676766"/>
        <a:ext cx="1822869" cy="1676766"/>
      </dsp:txXfrm>
    </dsp:sp>
    <dsp:sp modelId="{34424729-9A75-41B5-99C4-B1EA55E226A6}">
      <dsp:nvSpPr>
        <dsp:cNvPr id="0" name=""/>
        <dsp:cNvSpPr/>
      </dsp:nvSpPr>
      <dsp:spPr>
        <a:xfrm>
          <a:off x="7723842" y="251514"/>
          <a:ext cx="1395908" cy="139590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 l="-2000" r="-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A6D155-210D-4097-8888-F0D99995F511}">
      <dsp:nvSpPr>
        <dsp:cNvPr id="0" name=""/>
        <dsp:cNvSpPr/>
      </dsp:nvSpPr>
      <dsp:spPr>
        <a:xfrm>
          <a:off x="9387917" y="0"/>
          <a:ext cx="1822869" cy="4191916"/>
        </a:xfrm>
        <a:prstGeom prst="roundRect">
          <a:avLst>
            <a:gd name="adj" fmla="val 10000"/>
          </a:avLst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1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1" kern="1200" dirty="0"/>
            <a:t>fortissimo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/>
            <a:t>ff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 dirty="0"/>
            <a:t>very loud</a:t>
          </a:r>
          <a:endParaRPr lang="en-GB" sz="1800" b="1" i="1" kern="1200" dirty="0"/>
        </a:p>
      </dsp:txBody>
      <dsp:txXfrm>
        <a:off x="9387917" y="1676766"/>
        <a:ext cx="1822869" cy="1676766"/>
      </dsp:txXfrm>
    </dsp:sp>
    <dsp:sp modelId="{6537C8DB-4F5F-47B2-9770-DB3EE2B7B958}">
      <dsp:nvSpPr>
        <dsp:cNvPr id="0" name=""/>
        <dsp:cNvSpPr/>
      </dsp:nvSpPr>
      <dsp:spPr>
        <a:xfrm>
          <a:off x="9601398" y="251514"/>
          <a:ext cx="1395908" cy="139590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2000" r="-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D50B14-C0CA-41BF-B884-B7ED01DD58B2}">
      <dsp:nvSpPr>
        <dsp:cNvPr id="0" name=""/>
        <dsp:cNvSpPr/>
      </dsp:nvSpPr>
      <dsp:spPr>
        <a:xfrm>
          <a:off x="448436" y="3353532"/>
          <a:ext cx="10314050" cy="628787"/>
        </a:xfrm>
        <a:prstGeom prst="left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7DF28-ECE8-4361-A81B-7E68F64D25E5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446799-0A94-4511-B080-6337109BDF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382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E20A32C8-A62B-78F7-F59E-09E2DA0415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43CA5D7B-0762-9B1C-9F1C-AC4851789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Effra" panose="020B060402020202020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18997D84-4D79-3D5A-72FD-2210E45D3F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9pPr>
          </a:lstStyle>
          <a:p>
            <a:fld id="{F74A28DF-CD9E-43ED-8AC9-9372CC379105}" type="slidenum">
              <a:rPr lang="en-GB" altLang="en-US" sz="1200"/>
              <a:pPr/>
              <a:t>14</a:t>
            </a:fld>
            <a:endParaRPr lang="en-GB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BCBB1-E45B-0ECC-7154-90B4485EC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65B0DA-AB1D-C7EE-E271-0DE29B164C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8B568-1DE9-DE39-183D-A4B7E74FD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C6A7-F4A5-4498-AF42-2E871C52580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FCBFB-579B-B353-A349-D877EE93D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77EEF1-1CEA-AEF4-0E21-F11886544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5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EB002-7D84-50C7-1ADC-C6CAEDFD7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1D9D8-CADC-AE8A-5670-E9BA11AF1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E20F0-74B3-D9AC-018B-2CE4A03F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C6A7-F4A5-4498-AF42-2E871C52580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AAAA2-98E4-01D5-EC4E-73736E698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FE7B2-BA26-064E-2CA7-E690A936E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113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4E55B-8F74-06EA-64A1-3937E1452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BDDEF-8836-094F-AE5E-2D0F90BBE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17EC3B-0FFF-2249-96F9-A8FD22AD2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C6A7-F4A5-4498-AF42-2E871C52580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340196-9ED9-6925-4437-FA027C155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698A4-DEC3-4245-E135-C64D23ECE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595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71D7E-5118-7138-8075-0C06B0C64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E1425-71A4-B9A1-F964-0C85A1CB9A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F1F52C-47E8-3ECF-95E7-379287C8EB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35E652-FB40-4A24-E79B-F167602C6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C6A7-F4A5-4498-AF42-2E871C52580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4B48E7-B475-A0F7-F0E6-0BE7E84B9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660A60-EEA3-739C-88C1-74918F73F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009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9F4AA-BA00-E9F2-0EB9-0BE0CCA36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42A7FF-4A63-063B-91B9-2EAEF5B64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F39663-0B24-303E-D7C7-1B01743B7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1E1086-632D-E7D2-1343-939461AF59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5A5400-D49B-1699-82F5-FACCE621F7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88A14D-6020-A045-9429-9C5A908C9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C6A7-F4A5-4498-AF42-2E871C52580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9AD5A2-C579-23CC-4306-F91409A20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C642EF-6AB4-8BFD-D84D-C18D14229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006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59FD3-1B33-6519-51BD-3F2591F7A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FFED13-5FEF-5583-95A3-0B80A0D2F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C6A7-F4A5-4498-AF42-2E871C52580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022542-3D93-D968-1576-E32C1D7C4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2C8BD5-D24C-4C00-8CF8-E75B18088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131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C186DF-2B55-1C24-13AB-2A51EF0CD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C6A7-F4A5-4498-AF42-2E871C52580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DD691B-7AEE-DA34-8D36-122AE853B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814B68-F6BF-F842-9AAB-487215CDC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846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6680B-66E4-968C-5079-35E0C269B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3D35E-BE7E-9CEC-2E05-16842AD1C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1C624-7623-9ED3-E80D-386F0F127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A0A37B-2F89-515F-F98A-29C3CD690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C6A7-F4A5-4498-AF42-2E871C52580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49DCA7-30ED-BC39-7767-A0036ABE7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6E3BD6-C51C-CF04-A26D-841B81112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910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7CCF8-3294-1129-BAC7-9D7BE3C4D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F6B786-6FDA-C36C-5465-1880D88DA8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9A4DC-53C2-310E-B2B2-B00D69CAF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D318C6-D79A-6C61-5E6D-F4DF9AF85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C6A7-F4A5-4498-AF42-2E871C52580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2E2DEE-BA0F-DFBD-B113-D34204CB1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BC50A3-5A03-E732-C380-27FBC1665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644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046C6-BEAB-4F46-AC37-53E293DB1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5B34DE-70D9-F466-2B4C-00578FECAE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687526-5C81-BFA9-D852-EC1B2693F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C6A7-F4A5-4498-AF42-2E871C52580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AFE038-01E7-1651-1EC7-FAF3D173F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C49EE2-3608-D5DD-8562-E5377A7B7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096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23E1C8-90A2-F637-3DB0-5B53E2B6E4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58D11E-CAF0-9D0B-FE87-676265D349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77DF0-7E59-843A-8340-57AF0F7EE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C6A7-F4A5-4498-AF42-2E871C52580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2843F-1D1E-1E94-E02D-F71FC3A71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5D0A67-52FE-D4A3-785E-BC828F067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570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6400" y="548680"/>
            <a:ext cx="11040000" cy="1044024"/>
          </a:xfrm>
        </p:spPr>
        <p:txBody>
          <a:bodyPr/>
          <a:lstStyle>
            <a:lvl1pPr>
              <a:defRPr cap="none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10704701" y="6345352"/>
            <a:ext cx="901700" cy="252000"/>
          </a:xfrm>
        </p:spPr>
        <p:txBody>
          <a:bodyPr/>
          <a:lstStyle>
            <a:lvl1pPr>
              <a:defRPr/>
            </a:lvl1pPr>
          </a:lstStyle>
          <a:p>
            <a:fld id="{7D9A8A42-CDD3-483B-A525-DE73108F9D72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566400" y="1743904"/>
            <a:ext cx="5364161" cy="4133368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2" hasCustomPrompt="1"/>
          </p:nvPr>
        </p:nvSpPr>
        <p:spPr>
          <a:xfrm>
            <a:off x="6242240" y="1743904"/>
            <a:ext cx="5364161" cy="4133368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145444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566400" y="1340768"/>
            <a:ext cx="11040000" cy="828000"/>
          </a:xfrm>
        </p:spPr>
        <p:txBody>
          <a:bodyPr/>
          <a:lstStyle>
            <a:lvl1pPr>
              <a:defRPr cap="none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704702" y="6343280"/>
            <a:ext cx="90170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C01B32-D1A0-401C-8867-70456BBB1E87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1" hasCustomPrompt="1"/>
          </p:nvPr>
        </p:nvSpPr>
        <p:spPr>
          <a:xfrm>
            <a:off x="566400" y="2319968"/>
            <a:ext cx="11040000" cy="3951304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747276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7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00CDB2-5B05-F423-911A-2F2431C01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B3818B-4314-AE24-8066-5680FE800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62BF6-F612-90AA-B5F4-FBB00D4EFF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CBC6A7-F4A5-4498-AF42-2E871C52580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6A766-3874-93D0-76DD-A116ED1212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28B89-1AF8-85E9-27B8-052DD9113F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497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white background with purple lines&#10;&#10;AI-generated content may be incorrect.">
            <a:extLst>
              <a:ext uri="{FF2B5EF4-FFF2-40B4-BE49-F238E27FC236}">
                <a16:creationId xmlns:a16="http://schemas.microsoft.com/office/drawing/2014/main" id="{A8348A22-F831-9228-4369-793502748A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 descr="A black and white logo&#10;&#10;AI-generated content may be incorrect.">
            <a:extLst>
              <a:ext uri="{FF2B5EF4-FFF2-40B4-BE49-F238E27FC236}">
                <a16:creationId xmlns:a16="http://schemas.microsoft.com/office/drawing/2014/main" id="{73F18F08-CC98-4AA4-5304-A31227ECC24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783" y="417444"/>
            <a:ext cx="2430000" cy="85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797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7200" b="1" kern="1200">
          <a:solidFill>
            <a:schemeClr val="tx1"/>
          </a:solidFill>
          <a:latin typeface="Poppins" panose="00000500000000000000" pitchFamily="2" charset="0"/>
          <a:ea typeface="+mj-ea"/>
          <a:cs typeface="Poppins" panose="00000500000000000000" pitchFamily="2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bc.co.uk/teach/ten-pieces/articles/z7nf3k7" TargetMode="External"/><Relationship Id="rId3" Type="http://schemas.openxmlformats.org/officeDocument/2006/relationships/hyperlink" Target="https://ar.inspiredpencil.com/pictures-2023/creepy-face-cartoon" TargetMode="External"/><Relationship Id="rId7" Type="http://schemas.openxmlformats.org/officeDocument/2006/relationships/hyperlink" Target="http://www.read52booksin52weeks.com/2016/10/bw40-october-spooktacular-reading-month.html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hyperlink" Target="https://www.klipartz.com/en/sticker-png-qkzzt" TargetMode="Externa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lipartz.com/en/sticker-png-qkzzt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r.inspiredpencil.com/pictures-2023/creepy-face-cartoon" TargetMode="Externa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jpg"/><Relationship Id="rId7" Type="http://schemas.openxmlformats.org/officeDocument/2006/relationships/image" Target="../media/image5.svg"/><Relationship Id="rId2" Type="http://schemas.openxmlformats.org/officeDocument/2006/relationships/hyperlink" Target="https://www.bbc.co.uk/teach/ten-pieces/articles/z7nf3k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read52booksin52weeks.com/2016/10/bw40-october-spooktacular-reading-month.html" TargetMode="External"/><Relationship Id="rId5" Type="http://schemas.openxmlformats.org/officeDocument/2006/relationships/image" Target="../media/image9.jpg"/><Relationship Id="rId10" Type="http://schemas.openxmlformats.org/officeDocument/2006/relationships/image" Target="../media/image6.svg"/><Relationship Id="rId4" Type="http://schemas.openxmlformats.org/officeDocument/2006/relationships/hyperlink" Target="https://ar.inspiredpencil.com/pictures-2023/creepy-face-cartoon" TargetMode="External"/><Relationship Id="rId9" Type="http://schemas.openxmlformats.org/officeDocument/2006/relationships/hyperlink" Target="https://www.klipartz.com/en/sticker-png-qkzzt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jpg"/><Relationship Id="rId7" Type="http://schemas.openxmlformats.org/officeDocument/2006/relationships/image" Target="../media/image5.svg"/><Relationship Id="rId2" Type="http://schemas.openxmlformats.org/officeDocument/2006/relationships/hyperlink" Target="https://www.bbc.co.uk/teach/ten-pieces/articles/z7nf3k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read52booksin52weeks.com/2016/10/bw40-october-spooktacular-reading-month.html" TargetMode="External"/><Relationship Id="rId5" Type="http://schemas.openxmlformats.org/officeDocument/2006/relationships/image" Target="../media/image9.jpg"/><Relationship Id="rId10" Type="http://schemas.openxmlformats.org/officeDocument/2006/relationships/image" Target="../media/image6.svg"/><Relationship Id="rId4" Type="http://schemas.openxmlformats.org/officeDocument/2006/relationships/hyperlink" Target="https://ar.inspiredpencil.com/pictures-2023/creepy-face-cartoon" TargetMode="External"/><Relationship Id="rId9" Type="http://schemas.openxmlformats.org/officeDocument/2006/relationships/hyperlink" Target="https://www.klipartz.com/en/sticker-png-qkzzt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97DF371-E1FB-E414-8FB2-33DFDD93C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9975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2BCED0-2CFD-E783-1D07-928CCE706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041" y="541169"/>
            <a:ext cx="3108002" cy="11826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02FEC3-BB50-2697-E7E4-A1DB39EA52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506" r="40618" b="2541"/>
          <a:stretch>
            <a:fillRect/>
          </a:stretch>
        </p:blipFill>
        <p:spPr>
          <a:xfrm>
            <a:off x="4952082" y="5997584"/>
            <a:ext cx="7239918" cy="8604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F47C3A-4BD9-9BBA-7AE5-DCAE045C70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506" r="40618" b="2541"/>
          <a:stretch>
            <a:fillRect/>
          </a:stretch>
        </p:blipFill>
        <p:spPr>
          <a:xfrm>
            <a:off x="0" y="5997584"/>
            <a:ext cx="7239918" cy="8604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E37A56-12F2-9E9B-FB4A-E3E2B71216E1}"/>
              </a:ext>
            </a:extLst>
          </p:cNvPr>
          <p:cNvSpPr txBox="1"/>
          <p:nvPr/>
        </p:nvSpPr>
        <p:spPr>
          <a:xfrm>
            <a:off x="537028" y="5489752"/>
            <a:ext cx="113982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Supporting non specialists to deliver successful music lessons</a:t>
            </a:r>
            <a:endParaRPr lang="en-GB" sz="28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GB" sz="2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Rebecca Berkley		11.00-12.00</a:t>
            </a:r>
          </a:p>
        </p:txBody>
      </p:sp>
    </p:spTree>
    <p:extLst>
      <p:ext uri="{BB962C8B-B14F-4D97-AF65-F5344CB8AC3E}">
        <p14:creationId xmlns:p14="http://schemas.microsoft.com/office/powerpoint/2010/main" val="3703983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A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3E1C06-7A88-F5E5-33D0-8F8194C3E3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C01B32-D1A0-401C-8867-70456BBB1E87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F459B17-4180-8C11-BC72-0A36DF5C2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400" y="548680"/>
            <a:ext cx="11040000" cy="1015200"/>
          </a:xfrm>
        </p:spPr>
        <p:txBody>
          <a:bodyPr/>
          <a:lstStyle/>
          <a:p>
            <a:r>
              <a:rPr lang="en-GB" sz="3600" dirty="0"/>
              <a:t>Supporting non specialists to deliver successful music lessons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6F0DE4C9-B355-D6DC-2A3D-F646157DF7D1}"/>
              </a:ext>
            </a:extLst>
          </p:cNvPr>
          <p:cNvSpPr txBox="1">
            <a:spLocks/>
          </p:cNvSpPr>
          <p:nvPr/>
        </p:nvSpPr>
        <p:spPr>
          <a:xfrm>
            <a:off x="10704701" y="6345352"/>
            <a:ext cx="901700" cy="252000"/>
          </a:xfrm>
        </p:spPr>
        <p:txBody>
          <a:bodyPr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D9A8A42-CDD3-483B-A525-DE73108F9D72}" type="slidenum">
              <a:rPr kumimoji="0" lang="en-GB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252F84C9-C978-8067-BE62-A3CBF686976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66400" y="2029097"/>
            <a:ext cx="5364161" cy="3621556"/>
          </a:xfrm>
        </p:spPr>
        <p:txBody>
          <a:bodyPr/>
          <a:lstStyle/>
          <a:p>
            <a:r>
              <a:rPr lang="en-GB" dirty="0">
                <a:solidFill>
                  <a:schemeClr val="tx2"/>
                </a:solidFill>
              </a:rPr>
              <a:t>Dr Rebecca Berkley</a:t>
            </a:r>
          </a:p>
          <a:p>
            <a:r>
              <a:rPr lang="en-GB" dirty="0">
                <a:solidFill>
                  <a:schemeClr val="tx2"/>
                </a:solidFill>
              </a:rPr>
              <a:t>Associate Professor in Music Education</a:t>
            </a:r>
          </a:p>
          <a:p>
            <a:r>
              <a:rPr lang="en-GB" dirty="0">
                <a:solidFill>
                  <a:schemeClr val="tx2"/>
                </a:solidFill>
              </a:rPr>
              <a:t>Institute of Education, University of Reading</a:t>
            </a:r>
          </a:p>
          <a:p>
            <a:r>
              <a:rPr lang="en-GB" dirty="0">
                <a:solidFill>
                  <a:schemeClr val="tx2"/>
                </a:solidFill>
              </a:rPr>
              <a:t>r.m.berkley@reading.ac.uk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Teacher education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Choral pedagogy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Classroom Musicianship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Curriculum Design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8D0EFCE-991A-5E4A-51F5-DFDAC75CD40B}"/>
              </a:ext>
            </a:extLst>
          </p:cNvPr>
          <p:cNvSpPr txBox="1">
            <a:spLocks/>
          </p:cNvSpPr>
          <p:nvPr/>
        </p:nvSpPr>
        <p:spPr>
          <a:xfrm>
            <a:off x="6242239" y="2029097"/>
            <a:ext cx="5364161" cy="3553636"/>
          </a:xfrm>
          <a:prstGeom prst="rect">
            <a:avLst/>
          </a:prstGeom>
        </p:spPr>
        <p:txBody>
          <a:bodyPr/>
          <a:lstStyle>
            <a:lvl1pPr marL="180000" marR="0" indent="-180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 sz="24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40000" marR="0" indent="-180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Effra" panose="020B0603020203020204" pitchFamily="34" charset="0"/>
              <a:buChar char="•"/>
              <a:tabLst/>
              <a:defRPr sz="2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00000" marR="0" indent="-180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Effra" panose="020B0603020203020204" pitchFamily="34" charset="0"/>
              <a:buChar char="•"/>
              <a:tabLst/>
              <a:defRPr sz="2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60000" marR="0" indent="-180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Effra" panose="020B0603020203020204" pitchFamily="34" charset="0"/>
              <a:buChar char="&gt;"/>
              <a:tabLst/>
              <a:defRPr sz="2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20000" marR="0" indent="-180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Effra" panose="020B0603020203020204" pitchFamily="34" charset="0"/>
              <a:buChar char="-"/>
              <a:tabLst/>
              <a:defRPr sz="2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Font typeface="Effra" pitchFamily="2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Font typeface="Effra" pitchFamily="2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Font typeface="Effra" pitchFamily="2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Font typeface="Effra" pitchFamily="2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sz="2000" dirty="0"/>
              <a:t>Today we are going to </a:t>
            </a:r>
          </a:p>
          <a:p>
            <a:r>
              <a:rPr lang="en-GB" sz="2000" dirty="0"/>
              <a:t>Explore teaching listening in primary music lessons, based on the BBC Ten Pieces In the Hall of the Mountain King</a:t>
            </a:r>
          </a:p>
          <a:p>
            <a:r>
              <a:rPr lang="en-GB" sz="2000" dirty="0"/>
              <a:t>Model ways of teaching listening through movement, invention and performance</a:t>
            </a:r>
          </a:p>
          <a:p>
            <a:r>
              <a:rPr lang="en-GB" sz="2000" dirty="0"/>
              <a:t>Model effective questioning to help children listen analytically and articulate what they know</a:t>
            </a:r>
          </a:p>
          <a:p>
            <a:r>
              <a:rPr lang="en-GB" sz="2000" dirty="0"/>
              <a:t>Introduce you to some musical terms – which you probably already know!</a:t>
            </a:r>
          </a:p>
        </p:txBody>
      </p:sp>
    </p:spTree>
    <p:extLst>
      <p:ext uri="{BB962C8B-B14F-4D97-AF65-F5344CB8AC3E}">
        <p14:creationId xmlns:p14="http://schemas.microsoft.com/office/powerpoint/2010/main" val="309332027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408D4-8BE7-6B64-811E-20D60544F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 are a year 4 class, you already know: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D88C5-D459-CBAA-7253-A06B2B1E0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Music has a steady beat. The beat goes at different speeds (tempi) and we use English and Italian words to describe this </a:t>
            </a:r>
          </a:p>
          <a:p>
            <a:r>
              <a:rPr lang="en-GB" dirty="0"/>
              <a:t>Music can be different volumes (dynamics), and we use English and Italian words to describe this </a:t>
            </a:r>
          </a:p>
          <a:p>
            <a:r>
              <a:rPr lang="en-GB" dirty="0"/>
              <a:t>The rhythm is the pattern of the words in a song. You can read and play these rhythms:</a:t>
            </a:r>
          </a:p>
          <a:p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CCBBE5B-4623-4FFB-F460-960A49A675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806924"/>
              </p:ext>
            </p:extLst>
          </p:nvPr>
        </p:nvGraphicFramePr>
        <p:xfrm>
          <a:off x="945719" y="4473519"/>
          <a:ext cx="10343340" cy="1584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6293">
                  <a:extLst>
                    <a:ext uri="{9D8B030D-6E8A-4147-A177-3AD203B41FA5}">
                      <a16:colId xmlns:a16="http://schemas.microsoft.com/office/drawing/2014/main" val="491710105"/>
                    </a:ext>
                  </a:extLst>
                </a:gridCol>
                <a:gridCol w="1402538">
                  <a:extLst>
                    <a:ext uri="{9D8B030D-6E8A-4147-A177-3AD203B41FA5}">
                      <a16:colId xmlns:a16="http://schemas.microsoft.com/office/drawing/2014/main" val="355722089"/>
                    </a:ext>
                  </a:extLst>
                </a:gridCol>
                <a:gridCol w="1457540">
                  <a:extLst>
                    <a:ext uri="{9D8B030D-6E8A-4147-A177-3AD203B41FA5}">
                      <a16:colId xmlns:a16="http://schemas.microsoft.com/office/drawing/2014/main" val="2743778414"/>
                    </a:ext>
                  </a:extLst>
                </a:gridCol>
                <a:gridCol w="3416969">
                  <a:extLst>
                    <a:ext uri="{9D8B030D-6E8A-4147-A177-3AD203B41FA5}">
                      <a16:colId xmlns:a16="http://schemas.microsoft.com/office/drawing/2014/main" val="4175486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Looks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and we say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and its rhythm name 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560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One rhythm sound on a beat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1SingASign" pitchFamily="2" charset="0"/>
                        </a:rPr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crotchet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595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Two even rhythm sounds on a beat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1SingASign" pitchFamily="2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/>
                        <a:t>ti-ti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quavers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307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No rhythm sound on a beat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+mn-lt"/>
                        </a:rPr>
                        <a:t>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err="1"/>
                        <a:t>sh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crotchet (or ta) rest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58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2352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72AE9-0941-D484-3BD2-5C64FFF6B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239C4-BBAE-8C5E-4464-708E713C5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Rumble - explosion</a:t>
            </a:r>
          </a:p>
        </p:txBody>
      </p:sp>
      <p:pic>
        <p:nvPicPr>
          <p:cNvPr id="5" name="Content Placeholder 4" descr="Bubbles with solid fill">
            <a:extLst>
              <a:ext uri="{FF2B5EF4-FFF2-40B4-BE49-F238E27FC236}">
                <a16:creationId xmlns:a16="http://schemas.microsoft.com/office/drawing/2014/main" id="{B3BCF053-82FB-DA75-CF3C-9EFB138B53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4959" y="2283464"/>
            <a:ext cx="2857129" cy="2857129"/>
          </a:xfrm>
        </p:spPr>
      </p:pic>
      <p:pic>
        <p:nvPicPr>
          <p:cNvPr id="7" name="Graphic 6" descr="Lightning bolt with solid fill">
            <a:extLst>
              <a:ext uri="{FF2B5EF4-FFF2-40B4-BE49-F238E27FC236}">
                <a16:creationId xmlns:a16="http://schemas.microsoft.com/office/drawing/2014/main" id="{498C81A4-9732-BC9C-C4A2-506928C46F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43490" y="2514599"/>
            <a:ext cx="2510901" cy="251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116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19E301E5-1206-47D0-9CDF-72583D739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FA31FBE-7948-4384-B68A-75DEFDC49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ABD6F926-508A-A727-AC6F-15C972EA8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1534" r="1" b="25162"/>
          <a:stretch>
            <a:fillRect/>
          </a:stretch>
        </p:blipFill>
        <p:spPr>
          <a:xfrm>
            <a:off x="638313" y="3429000"/>
            <a:ext cx="4013020" cy="27025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65E477-08ED-4FC1-ADD7-50EB9278E2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8196" r="8334" b="-7"/>
          <a:stretch>
            <a:fillRect/>
          </a:stretch>
        </p:blipFill>
        <p:spPr>
          <a:xfrm>
            <a:off x="626339" y="540954"/>
            <a:ext cx="4010830" cy="2705099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E93938-5C89-1C8B-CC4A-A78155B450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11617" r="4050"/>
          <a:stretch>
            <a:fillRect/>
          </a:stretch>
        </p:blipFill>
        <p:spPr>
          <a:xfrm>
            <a:off x="4786495" y="601981"/>
            <a:ext cx="6735900" cy="557106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8CC7275-4442-1919-04F9-B9CE6A3D2021}"/>
              </a:ext>
            </a:extLst>
          </p:cNvPr>
          <p:cNvSpPr txBox="1"/>
          <p:nvPr/>
        </p:nvSpPr>
        <p:spPr>
          <a:xfrm>
            <a:off x="5659998" y="6377940"/>
            <a:ext cx="32708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 the Hall of the Mountain King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53691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38559D3-5671-C756-7031-E949958FEB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6621665"/>
              </p:ext>
            </p:extLst>
          </p:nvPr>
        </p:nvGraphicFramePr>
        <p:xfrm>
          <a:off x="748821" y="2581896"/>
          <a:ext cx="11145254" cy="28775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86313">
                  <a:extLst>
                    <a:ext uri="{9D8B030D-6E8A-4147-A177-3AD203B41FA5}">
                      <a16:colId xmlns:a16="http://schemas.microsoft.com/office/drawing/2014/main" val="1225499812"/>
                    </a:ext>
                  </a:extLst>
                </a:gridCol>
                <a:gridCol w="2707537">
                  <a:extLst>
                    <a:ext uri="{9D8B030D-6E8A-4147-A177-3AD203B41FA5}">
                      <a16:colId xmlns:a16="http://schemas.microsoft.com/office/drawing/2014/main" val="127271787"/>
                    </a:ext>
                  </a:extLst>
                </a:gridCol>
                <a:gridCol w="3105255">
                  <a:extLst>
                    <a:ext uri="{9D8B030D-6E8A-4147-A177-3AD203B41FA5}">
                      <a16:colId xmlns:a16="http://schemas.microsoft.com/office/drawing/2014/main" val="122741046"/>
                    </a:ext>
                  </a:extLst>
                </a:gridCol>
                <a:gridCol w="2546149">
                  <a:extLst>
                    <a:ext uri="{9D8B030D-6E8A-4147-A177-3AD203B41FA5}">
                      <a16:colId xmlns:a16="http://schemas.microsoft.com/office/drawing/2014/main" val="2952511135"/>
                    </a:ext>
                  </a:extLst>
                </a:gridCol>
              </a:tblGrid>
              <a:tr h="1103931">
                <a:tc>
                  <a:txBody>
                    <a:bodyPr/>
                    <a:lstStyle/>
                    <a:p>
                      <a:r>
                        <a:rPr lang="en-GB" sz="4800" b="1" dirty="0" err="1">
                          <a:latin typeface="1SingASign" pitchFamily="2" charset="0"/>
                        </a:rPr>
                        <a:t>hhhg</a:t>
                      </a:r>
                      <a:endParaRPr lang="en-GB" sz="4800" b="1" dirty="0">
                        <a:latin typeface="1SingASign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4800" b="1" dirty="0">
                          <a:latin typeface="1SingASign" pitchFamily="2" charset="0"/>
                        </a:rPr>
                        <a:t>hg </a:t>
                      </a:r>
                      <a:r>
                        <a:rPr lang="en-GB" sz="4800" b="1" dirty="0" err="1">
                          <a:latin typeface="1SingASign" pitchFamily="2" charset="0"/>
                        </a:rPr>
                        <a:t>hg</a:t>
                      </a:r>
                      <a:endParaRPr lang="en-GB" sz="4800" b="1" dirty="0">
                        <a:latin typeface="1SingASign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4800" b="1" dirty="0" err="1">
                          <a:latin typeface="1SingASign" pitchFamily="2" charset="0"/>
                        </a:rPr>
                        <a:t>hhhh</a:t>
                      </a:r>
                      <a:endParaRPr lang="en-GB" sz="4800" b="1" dirty="0">
                        <a:latin typeface="1SingASign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4800" b="1" dirty="0" err="1">
                          <a:latin typeface="1SingASign" pitchFamily="2" charset="0"/>
                        </a:rPr>
                        <a:t>hhg</a:t>
                      </a:r>
                      <a:r>
                        <a:rPr lang="en-GB" sz="4000" b="1" dirty="0">
                          <a:latin typeface="1SingASign" pitchFamily="2" charset="0"/>
                        </a:rPr>
                        <a:t> </a:t>
                      </a:r>
                      <a:r>
                        <a:rPr lang="en-GB" sz="5400" b="1" dirty="0">
                          <a:latin typeface="+mn-lt"/>
                        </a:rPr>
                        <a:t>Z</a:t>
                      </a:r>
                      <a:endParaRPr lang="en-GB" sz="4000" b="1" dirty="0">
                        <a:latin typeface="1SingASign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350176"/>
                  </a:ext>
                </a:extLst>
              </a:tr>
              <a:tr h="666167">
                <a:tc>
                  <a:txBody>
                    <a:bodyPr/>
                    <a:lstStyle/>
                    <a:p>
                      <a:endParaRPr lang="en-GB" sz="4000" b="1" dirty="0">
                        <a:latin typeface="1SingASign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4000" b="1" dirty="0">
                        <a:latin typeface="1SingASign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4000" b="1" dirty="0">
                        <a:latin typeface="1SingASign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4000" b="1" dirty="0">
                        <a:latin typeface="1SingASign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45826744"/>
                  </a:ext>
                </a:extLst>
              </a:tr>
              <a:tr h="1072530">
                <a:tc>
                  <a:txBody>
                    <a:bodyPr/>
                    <a:lstStyle/>
                    <a:p>
                      <a:r>
                        <a:rPr lang="en-GB" sz="4800" b="1" dirty="0" err="1">
                          <a:latin typeface="1SingASign" pitchFamily="2" charset="0"/>
                        </a:rPr>
                        <a:t>hhhg</a:t>
                      </a:r>
                      <a:endParaRPr lang="en-GB" sz="4800" b="1" dirty="0">
                        <a:latin typeface="1SingASign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4800" b="1" dirty="0">
                          <a:latin typeface="1SingASign" pitchFamily="2" charset="0"/>
                        </a:rPr>
                        <a:t>hg </a:t>
                      </a:r>
                      <a:r>
                        <a:rPr lang="en-GB" sz="4800" b="1" dirty="0" err="1">
                          <a:latin typeface="1SingASign" pitchFamily="2" charset="0"/>
                        </a:rPr>
                        <a:t>hg</a:t>
                      </a:r>
                      <a:endParaRPr lang="en-GB" sz="4800" b="1" dirty="0">
                        <a:latin typeface="1SingASign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4800" b="1" dirty="0" err="1">
                          <a:latin typeface="1SingASign" pitchFamily="2" charset="0"/>
                        </a:rPr>
                        <a:t>hhhg</a:t>
                      </a:r>
                      <a:endParaRPr lang="en-GB" sz="4800" b="1" dirty="0">
                        <a:latin typeface="1SingASign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4800" b="1" dirty="0" err="1">
                          <a:latin typeface="1SingASign" pitchFamily="2" charset="0"/>
                        </a:rPr>
                        <a:t>hhg</a:t>
                      </a:r>
                      <a:r>
                        <a:rPr lang="en-GB" sz="4000" b="1" dirty="0">
                          <a:latin typeface="1SingASign" pitchFamily="2" charset="0"/>
                        </a:rPr>
                        <a:t> </a:t>
                      </a:r>
                      <a:r>
                        <a:rPr lang="en-GB" sz="5400" b="1" dirty="0">
                          <a:latin typeface="+mn-lt"/>
                        </a:rPr>
                        <a:t>Z</a:t>
                      </a:r>
                      <a:endParaRPr lang="en-GB" sz="4000" b="1" dirty="0">
                        <a:latin typeface="1SingASign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461736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9DFE3427-1284-EE3E-66AB-4263EDE1B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8196" r="8334" b="-7"/>
          <a:stretch>
            <a:fillRect/>
          </a:stretch>
        </p:blipFill>
        <p:spPr>
          <a:xfrm>
            <a:off x="748821" y="1142026"/>
            <a:ext cx="1561239" cy="9755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CD44E7-3D3C-5B56-6AEC-66E49EEE0787}"/>
              </a:ext>
            </a:extLst>
          </p:cNvPr>
          <p:cNvSpPr txBox="1"/>
          <p:nvPr/>
        </p:nvSpPr>
        <p:spPr>
          <a:xfrm>
            <a:off x="748821" y="574742"/>
            <a:ext cx="789329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Tiptoe – walking – running fingers</a:t>
            </a:r>
            <a:endParaRPr lang="en-GB" dirty="0"/>
          </a:p>
          <a:p>
            <a:endParaRPr lang="en-GB" dirty="0"/>
          </a:p>
        </p:txBody>
      </p:sp>
      <p:pic>
        <p:nvPicPr>
          <p:cNvPr id="7" name="Content Placeholder 12">
            <a:extLst>
              <a:ext uri="{FF2B5EF4-FFF2-40B4-BE49-F238E27FC236}">
                <a16:creationId xmlns:a16="http://schemas.microsoft.com/office/drawing/2014/main" id="{B592C7D5-AA71-B2E4-63C3-053ED16381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11534" r="1" b="25162"/>
          <a:stretch>
            <a:fillRect/>
          </a:stretch>
        </p:blipFill>
        <p:spPr>
          <a:xfrm>
            <a:off x="10256389" y="1398603"/>
            <a:ext cx="1186790" cy="7992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D48B13C-7A22-4E29-4F1E-B002549E4B7D}"/>
              </a:ext>
            </a:extLst>
          </p:cNvPr>
          <p:cNvSpPr txBox="1"/>
          <p:nvPr/>
        </p:nvSpPr>
        <p:spPr>
          <a:xfrm>
            <a:off x="10007000" y="675997"/>
            <a:ext cx="168556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Scary fingers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451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F539E-6BD9-5B5E-3E21-5C5A2C4BE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Rumble - explosion</a:t>
            </a:r>
          </a:p>
        </p:txBody>
      </p:sp>
      <p:pic>
        <p:nvPicPr>
          <p:cNvPr id="5" name="Content Placeholder 4" descr="Bubbles with solid fill">
            <a:extLst>
              <a:ext uri="{FF2B5EF4-FFF2-40B4-BE49-F238E27FC236}">
                <a16:creationId xmlns:a16="http://schemas.microsoft.com/office/drawing/2014/main" id="{4A9C1C29-9202-0240-7CDC-00E261A5BA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4959" y="2283464"/>
            <a:ext cx="2857129" cy="2857129"/>
          </a:xfrm>
        </p:spPr>
      </p:pic>
      <p:pic>
        <p:nvPicPr>
          <p:cNvPr id="7" name="Graphic 6" descr="Lightning bolt with solid fill">
            <a:extLst>
              <a:ext uri="{FF2B5EF4-FFF2-40B4-BE49-F238E27FC236}">
                <a16:creationId xmlns:a16="http://schemas.microsoft.com/office/drawing/2014/main" id="{77A62239-D85A-517E-1F69-A97477BC57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43490" y="2514599"/>
            <a:ext cx="2510901" cy="251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338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D8D4CB-FCDD-5910-5272-CBF919861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B471264D-611F-E226-541C-808AFA0D71E3}"/>
              </a:ext>
            </a:extLst>
          </p:cNvPr>
          <p:cNvSpPr txBox="1"/>
          <p:nvPr/>
        </p:nvSpPr>
        <p:spPr>
          <a:xfrm>
            <a:off x="704209" y="635069"/>
            <a:ext cx="4509236" cy="11391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 the Hall of the Mountain King</a:t>
            </a:r>
            <a:endParaRPr lang="en-US" sz="36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7" name="Freeform: Shape 29">
            <a:extLst>
              <a:ext uri="{FF2B5EF4-FFF2-40B4-BE49-F238E27FC236}">
                <a16:creationId xmlns:a16="http://schemas.microsoft.com/office/drawing/2014/main" id="{3A45B268-BBDB-4EC6-A664-CED7BF60D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4207" y="361702"/>
            <a:ext cx="1691640" cy="1691640"/>
          </a:xfrm>
          <a:custGeom>
            <a:avLst/>
            <a:gdLst>
              <a:gd name="connsiteX0" fmla="*/ 845820 w 1691640"/>
              <a:gd name="connsiteY0" fmla="*/ 0 h 1691640"/>
              <a:gd name="connsiteX1" fmla="*/ 1691640 w 1691640"/>
              <a:gd name="connsiteY1" fmla="*/ 845820 h 1691640"/>
              <a:gd name="connsiteX2" fmla="*/ 845820 w 1691640"/>
              <a:gd name="connsiteY2" fmla="*/ 1691640 h 1691640"/>
              <a:gd name="connsiteX3" fmla="*/ 0 w 1691640"/>
              <a:gd name="connsiteY3" fmla="*/ 845820 h 1691640"/>
              <a:gd name="connsiteX4" fmla="*/ 845820 w 1691640"/>
              <a:gd name="connsiteY4" fmla="*/ 0 h 1691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1640" h="1691640">
                <a:moveTo>
                  <a:pt x="845820" y="0"/>
                </a:moveTo>
                <a:cubicBezTo>
                  <a:pt x="1312954" y="0"/>
                  <a:pt x="1691640" y="378686"/>
                  <a:pt x="1691640" y="845820"/>
                </a:cubicBezTo>
                <a:cubicBezTo>
                  <a:pt x="1691640" y="1312954"/>
                  <a:pt x="1312954" y="1691640"/>
                  <a:pt x="845820" y="1691640"/>
                </a:cubicBezTo>
                <a:cubicBezTo>
                  <a:pt x="378687" y="1691640"/>
                  <a:pt x="0" y="1312954"/>
                  <a:pt x="0" y="845820"/>
                </a:cubicBezTo>
                <a:cubicBezTo>
                  <a:pt x="0" y="378686"/>
                  <a:pt x="378687" y="0"/>
                  <a:pt x="84582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9615" y="197110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38782EDC-625A-E4BF-0E1B-55E27E4778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1534" r="1" b="25162"/>
          <a:stretch>
            <a:fillRect/>
          </a:stretch>
        </p:blipFill>
        <p:spPr>
          <a:xfrm>
            <a:off x="6034506" y="851519"/>
            <a:ext cx="1048682" cy="706239"/>
          </a:xfrm>
          <a:prstGeom prst="rect">
            <a:avLst/>
          </a:prstGeom>
        </p:spPr>
      </p:pic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78B55DD-3C55-4B94-9031-4F3723BD4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8624" y="2"/>
            <a:ext cx="3913376" cy="3281569"/>
          </a:xfrm>
          <a:custGeom>
            <a:avLst/>
            <a:gdLst>
              <a:gd name="connsiteX0" fmla="*/ 267865 w 3913376"/>
              <a:gd name="connsiteY0" fmla="*/ 0 h 3281569"/>
              <a:gd name="connsiteX1" fmla="*/ 3913376 w 3913376"/>
              <a:gd name="connsiteY1" fmla="*/ 0 h 3281569"/>
              <a:gd name="connsiteX2" fmla="*/ 3913376 w 3913376"/>
              <a:gd name="connsiteY2" fmla="*/ 2499938 h 3281569"/>
              <a:gd name="connsiteX3" fmla="*/ 3794714 w 3913376"/>
              <a:gd name="connsiteY3" fmla="*/ 2630499 h 3281569"/>
              <a:gd name="connsiteX4" fmla="*/ 2222892 w 3913376"/>
              <a:gd name="connsiteY4" fmla="*/ 3281569 h 3281569"/>
              <a:gd name="connsiteX5" fmla="*/ 0 w 3913376"/>
              <a:gd name="connsiteY5" fmla="*/ 1058677 h 3281569"/>
              <a:gd name="connsiteX6" fmla="*/ 174686 w 3913376"/>
              <a:gd name="connsiteY6" fmla="*/ 193427 h 328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DD1D188-6B80-5151-2255-C772624053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11617" r="4050"/>
          <a:stretch>
            <a:fillRect/>
          </a:stretch>
        </p:blipFill>
        <p:spPr>
          <a:xfrm>
            <a:off x="9128832" y="337711"/>
            <a:ext cx="2675724" cy="2213034"/>
          </a:xfrm>
          <a:prstGeom prst="rect">
            <a:avLst/>
          </a:prstGeom>
        </p:spPr>
      </p:pic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2D9BB05-ED63-4148-87AB-82720ACC3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18614" y="4769536"/>
            <a:ext cx="3950208" cy="2088462"/>
          </a:xfrm>
          <a:custGeom>
            <a:avLst/>
            <a:gdLst>
              <a:gd name="connsiteX0" fmla="*/ 1975104 w 3950208"/>
              <a:gd name="connsiteY0" fmla="*/ 0 h 2088462"/>
              <a:gd name="connsiteX1" fmla="*/ 3950208 w 3950208"/>
              <a:gd name="connsiteY1" fmla="*/ 1975104 h 2088462"/>
              <a:gd name="connsiteX2" fmla="*/ 3944484 w 3950208"/>
              <a:gd name="connsiteY2" fmla="*/ 2088462 h 2088462"/>
              <a:gd name="connsiteX3" fmla="*/ 5724 w 3950208"/>
              <a:gd name="connsiteY3" fmla="*/ 2088462 h 2088462"/>
              <a:gd name="connsiteX4" fmla="*/ 0 w 3950208"/>
              <a:gd name="connsiteY4" fmla="*/ 1975104 h 2088462"/>
              <a:gd name="connsiteX5" fmla="*/ 1975104 w 3950208"/>
              <a:gd name="connsiteY5" fmla="*/ 0 h 208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CDC29AC1-2821-4FCC-B597-88DAF39C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3162" y="4604085"/>
            <a:ext cx="4281112" cy="2253913"/>
          </a:xfrm>
          <a:custGeom>
            <a:avLst/>
            <a:gdLst>
              <a:gd name="connsiteX0" fmla="*/ 2140556 w 4281112"/>
              <a:gd name="connsiteY0" fmla="*/ 0 h 2253913"/>
              <a:gd name="connsiteX1" fmla="*/ 4281112 w 4281112"/>
              <a:gd name="connsiteY1" fmla="*/ 2140556 h 2253913"/>
              <a:gd name="connsiteX2" fmla="*/ 4275388 w 4281112"/>
              <a:gd name="connsiteY2" fmla="*/ 2253913 h 2253913"/>
              <a:gd name="connsiteX3" fmla="*/ 5724 w 4281112"/>
              <a:gd name="connsiteY3" fmla="*/ 2253913 h 2253913"/>
              <a:gd name="connsiteX4" fmla="*/ 0 w 4281112"/>
              <a:gd name="connsiteY4" fmla="*/ 2140556 h 2253913"/>
              <a:gd name="connsiteX5" fmla="*/ 2140556 w 4281112"/>
              <a:gd name="connsiteY5" fmla="*/ 0 h 225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1112" h="2253913">
                <a:moveTo>
                  <a:pt x="2140556" y="0"/>
                </a:moveTo>
                <a:cubicBezTo>
                  <a:pt x="3322752" y="0"/>
                  <a:pt x="4281112" y="958360"/>
                  <a:pt x="4281112" y="2140556"/>
                </a:cubicBezTo>
                <a:lnTo>
                  <a:pt x="4275388" y="2253913"/>
                </a:lnTo>
                <a:lnTo>
                  <a:pt x="5724" y="2253913"/>
                </a:lnTo>
                <a:lnTo>
                  <a:pt x="0" y="2140556"/>
                </a:lnTo>
                <a:cubicBezTo>
                  <a:pt x="0" y="958360"/>
                  <a:pt x="958360" y="0"/>
                  <a:pt x="214055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5B00B48C-8AA7-4128-AD60-76349F0CEC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6020" y="2715337"/>
            <a:ext cx="2743200" cy="2743200"/>
          </a:xfrm>
          <a:custGeom>
            <a:avLst/>
            <a:gdLst>
              <a:gd name="connsiteX0" fmla="*/ 1371600 w 2743200"/>
              <a:gd name="connsiteY0" fmla="*/ 0 h 2743200"/>
              <a:gd name="connsiteX1" fmla="*/ 2743200 w 2743200"/>
              <a:gd name="connsiteY1" fmla="*/ 1371600 h 2743200"/>
              <a:gd name="connsiteX2" fmla="*/ 1371600 w 2743200"/>
              <a:gd name="connsiteY2" fmla="*/ 2743200 h 2743200"/>
              <a:gd name="connsiteX3" fmla="*/ 0 w 2743200"/>
              <a:gd name="connsiteY3" fmla="*/ 1371600 h 2743200"/>
              <a:gd name="connsiteX4" fmla="*/ 1371600 w 2743200"/>
              <a:gd name="connsiteY4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0" h="2743200">
                <a:moveTo>
                  <a:pt x="1371600" y="0"/>
                </a:moveTo>
                <a:cubicBezTo>
                  <a:pt x="2129114" y="0"/>
                  <a:pt x="2743200" y="614087"/>
                  <a:pt x="2743200" y="1371600"/>
                </a:cubicBezTo>
                <a:cubicBezTo>
                  <a:pt x="2743200" y="2129114"/>
                  <a:pt x="2129114" y="2743200"/>
                  <a:pt x="1371600" y="2743200"/>
                </a:cubicBezTo>
                <a:cubicBezTo>
                  <a:pt x="614087" y="2743200"/>
                  <a:pt x="0" y="2129114"/>
                  <a:pt x="0" y="1371600"/>
                </a:cubicBezTo>
                <a:cubicBezTo>
                  <a:pt x="0" y="614087"/>
                  <a:pt x="614087" y="0"/>
                  <a:pt x="13716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1428" y="2550745"/>
            <a:ext cx="3072384" cy="30723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Content Placeholder 4" descr="Bubbles with solid fill">
            <a:extLst>
              <a:ext uri="{FF2B5EF4-FFF2-40B4-BE49-F238E27FC236}">
                <a16:creationId xmlns:a16="http://schemas.microsoft.com/office/drawing/2014/main" id="{2335083F-A406-2256-1A90-81FD7E700F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28456" y="3261826"/>
            <a:ext cx="1650222" cy="16502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6D496D-3192-673B-5F42-8AD1B894B2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l="8196" r="8334" b="-7"/>
          <a:stretch>
            <a:fillRect/>
          </a:stretch>
        </p:blipFill>
        <p:spPr>
          <a:xfrm>
            <a:off x="2782493" y="5356746"/>
            <a:ext cx="1927632" cy="1300086"/>
          </a:xfrm>
          <a:prstGeom prst="rect">
            <a:avLst/>
          </a:prstGeom>
        </p:spPr>
      </p:pic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760511E-86BF-4340-9949-CECB774FAC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09416" y="4131546"/>
            <a:ext cx="3178912" cy="2726454"/>
          </a:xfrm>
          <a:custGeom>
            <a:avLst/>
            <a:gdLst>
              <a:gd name="connsiteX0" fmla="*/ 1837818 w 3178912"/>
              <a:gd name="connsiteY0" fmla="*/ 0 h 2726454"/>
              <a:gd name="connsiteX1" fmla="*/ 3137352 w 3178912"/>
              <a:gd name="connsiteY1" fmla="*/ 538285 h 2726454"/>
              <a:gd name="connsiteX2" fmla="*/ 3178912 w 3178912"/>
              <a:gd name="connsiteY2" fmla="*/ 584013 h 2726454"/>
              <a:gd name="connsiteX3" fmla="*/ 3178912 w 3178912"/>
              <a:gd name="connsiteY3" fmla="*/ 2726454 h 2726454"/>
              <a:gd name="connsiteX4" fmla="*/ 229483 w 3178912"/>
              <a:gd name="connsiteY4" fmla="*/ 2726454 h 2726454"/>
              <a:gd name="connsiteX5" fmla="*/ 221815 w 3178912"/>
              <a:gd name="connsiteY5" fmla="*/ 2713832 h 2726454"/>
              <a:gd name="connsiteX6" fmla="*/ 0 w 3178912"/>
              <a:gd name="connsiteY6" fmla="*/ 1837818 h 2726454"/>
              <a:gd name="connsiteX7" fmla="*/ 1837818 w 3178912"/>
              <a:gd name="connsiteY7" fmla="*/ 0 h 2726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Graphic 2" descr="Lightning bolt with solid fill">
            <a:extLst>
              <a:ext uri="{FF2B5EF4-FFF2-40B4-BE49-F238E27FC236}">
                <a16:creationId xmlns:a16="http://schemas.microsoft.com/office/drawing/2014/main" id="{192BDB5C-BCC5-C4C8-9073-57B46CBEAC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71966" y="4773845"/>
            <a:ext cx="1746444" cy="174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7454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3812D-7B47-E8A5-2C96-B90F40439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If you were the children in this class…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1D2AE-BD53-7F8C-5442-D0B15210C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How did you learn? </a:t>
            </a:r>
          </a:p>
          <a:p>
            <a:r>
              <a:rPr lang="en-GB" dirty="0"/>
              <a:t>How were you taught?</a:t>
            </a:r>
          </a:p>
          <a:p>
            <a:r>
              <a:rPr lang="en-GB" dirty="0"/>
              <a:t>How did you show me what you knew in music?</a:t>
            </a:r>
          </a:p>
          <a:p>
            <a:r>
              <a:rPr lang="en-GB" dirty="0"/>
              <a:t>How did I used questions to understand your learning?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8621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5DE1DB4-D080-ED56-1894-69826219B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60" y="1609872"/>
            <a:ext cx="11096554" cy="505906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GB" sz="2600" dirty="0">
                <a:ea typeface="Calibri" panose="020F0502020204030204" pitchFamily="34" charset="0"/>
              </a:rPr>
              <a:t>Teaching children to </a:t>
            </a:r>
            <a:r>
              <a:rPr lang="en-GB" sz="2600" b="1" dirty="0">
                <a:ea typeface="Calibri" panose="020F0502020204030204" pitchFamily="34" charset="0"/>
              </a:rPr>
              <a:t>listen with concentration and understanding </a:t>
            </a:r>
            <a:r>
              <a:rPr lang="en-GB" sz="2600" dirty="0">
                <a:ea typeface="Calibri" panose="020F0502020204030204" pitchFamily="34" charset="0"/>
              </a:rPr>
              <a:t>(KS1 Music NC)</a:t>
            </a:r>
            <a:endParaRPr lang="en-GB" sz="2600" dirty="0"/>
          </a:p>
          <a:p>
            <a:pPr>
              <a:lnSpc>
                <a:spcPct val="100000"/>
              </a:lnSpc>
            </a:pPr>
            <a:r>
              <a:rPr lang="en-GB" sz="2600" dirty="0">
                <a:ea typeface="Calibri" panose="020F0502020204030204" pitchFamily="34" charset="0"/>
              </a:rPr>
              <a:t>Active listening – combining listening with other activities to focus children on creative, non-verbal responses to music</a:t>
            </a:r>
          </a:p>
          <a:p>
            <a:pPr>
              <a:lnSpc>
                <a:spcPct val="100000"/>
              </a:lnSpc>
            </a:pPr>
            <a:r>
              <a:rPr lang="en-GB" sz="2600" dirty="0">
                <a:ea typeface="Calibri" panose="020F0502020204030204" pitchFamily="34" charset="0"/>
              </a:rPr>
              <a:t>Teaching focused listening</a:t>
            </a:r>
          </a:p>
          <a:p>
            <a:pPr lvl="1">
              <a:lnSpc>
                <a:spcPct val="100000"/>
              </a:lnSpc>
              <a:spcBef>
                <a:spcPts val="1000"/>
              </a:spcBef>
            </a:pPr>
            <a:r>
              <a:rPr lang="en-GB" sz="2600" dirty="0">
                <a:ea typeface="Calibri" panose="020F0502020204030204" pitchFamily="34" charset="0"/>
              </a:rPr>
              <a:t>Play classroom listening games to help children focus</a:t>
            </a:r>
          </a:p>
          <a:p>
            <a:pPr lvl="1">
              <a:lnSpc>
                <a:spcPct val="100000"/>
              </a:lnSpc>
              <a:spcBef>
                <a:spcPts val="1000"/>
              </a:spcBef>
            </a:pPr>
            <a:r>
              <a:rPr lang="en-GB" sz="2600" dirty="0">
                <a:ea typeface="Calibri" panose="020F0502020204030204" pitchFamily="34" charset="0"/>
              </a:rPr>
              <a:t>Check your audio equipment works </a:t>
            </a:r>
          </a:p>
          <a:p>
            <a:pPr lvl="1">
              <a:lnSpc>
                <a:spcPct val="100000"/>
              </a:lnSpc>
              <a:spcBef>
                <a:spcPts val="1000"/>
              </a:spcBef>
            </a:pPr>
            <a:r>
              <a:rPr lang="en-GB" sz="2600" dirty="0">
                <a:ea typeface="Calibri" panose="020F0502020204030204" pitchFamily="34" charset="0"/>
              </a:rPr>
              <a:t>Remove other distractions</a:t>
            </a:r>
          </a:p>
          <a:p>
            <a:pPr lvl="1">
              <a:lnSpc>
                <a:spcPct val="100000"/>
              </a:lnSpc>
              <a:spcBef>
                <a:spcPts val="1000"/>
              </a:spcBef>
            </a:pPr>
            <a:r>
              <a:rPr lang="en-GB" sz="2600" dirty="0">
                <a:ea typeface="Calibri" panose="020F0502020204030204" pitchFamily="34" charset="0"/>
              </a:rPr>
              <a:t>Do not talk over the music or allow children to talk</a:t>
            </a:r>
          </a:p>
          <a:p>
            <a:pPr lvl="1">
              <a:lnSpc>
                <a:spcPct val="100000"/>
              </a:lnSpc>
              <a:spcBef>
                <a:spcPts val="1000"/>
              </a:spcBef>
            </a:pPr>
            <a:r>
              <a:rPr lang="en-GB" sz="2600" dirty="0">
                <a:ea typeface="Calibri" panose="020F0502020204030204" pitchFamily="34" charset="0"/>
              </a:rPr>
              <a:t>Repeated listening of short extracts (30-90 seconds) - Play three times with minimal gap between each playing </a:t>
            </a:r>
          </a:p>
          <a:p>
            <a:pPr lvl="1">
              <a:lnSpc>
                <a:spcPct val="100000"/>
              </a:lnSpc>
              <a:spcBef>
                <a:spcPts val="1000"/>
              </a:spcBef>
            </a:pPr>
            <a:r>
              <a:rPr lang="en-GB" sz="2600" dirty="0">
                <a:ea typeface="Calibri" panose="020F0502020204030204" pitchFamily="34" charset="0"/>
              </a:rPr>
              <a:t>Allow children to complete their non-verbal response before moving to talking about this</a:t>
            </a:r>
          </a:p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A112E0-7E85-2005-E4CD-3F8C97545D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6A46F-80AB-49F3-8C7E-9717ED945456}" type="slidenum">
              <a:rPr lang="en-GB" altLang="en-US" smtClean="0"/>
              <a:pPr/>
              <a:t>10</a:t>
            </a:fld>
            <a:endParaRPr lang="en-GB" alt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B397B5-260B-6456-A076-D2E49D707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60" y="365125"/>
            <a:ext cx="10982540" cy="1325563"/>
          </a:xfrm>
        </p:spPr>
        <p:txBody>
          <a:bodyPr/>
          <a:lstStyle/>
          <a:p>
            <a:r>
              <a:rPr lang="en-GB" dirty="0"/>
              <a:t>Active listening </a:t>
            </a:r>
          </a:p>
        </p:txBody>
      </p:sp>
    </p:spTree>
    <p:extLst>
      <p:ext uri="{BB962C8B-B14F-4D97-AF65-F5344CB8AC3E}">
        <p14:creationId xmlns:p14="http://schemas.microsoft.com/office/powerpoint/2010/main" val="313720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5DE1DB4-D080-ED56-1894-69826219B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138" y="1498791"/>
            <a:ext cx="10865662" cy="4994084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ea typeface="Calibri" panose="020F0502020204030204" pitchFamily="34" charset="0"/>
              </a:rPr>
              <a:t>Innocent ears </a:t>
            </a:r>
            <a:r>
              <a:rPr lang="en-GB" sz="2400" dirty="0">
                <a:ea typeface="Calibri" panose="020F0502020204030204" pitchFamily="34" charset="0"/>
              </a:rPr>
              <a:t>– a wide range of responses</a:t>
            </a:r>
          </a:p>
          <a:p>
            <a:pPr>
              <a:lnSpc>
                <a:spcPct val="100000"/>
              </a:lnSpc>
            </a:pPr>
            <a:r>
              <a:rPr lang="en-GB" sz="2400" b="1" dirty="0">
                <a:ea typeface="Calibri" panose="020F0502020204030204" pitchFamily="34" charset="0"/>
              </a:rPr>
              <a:t>No one *right* answer </a:t>
            </a:r>
            <a:r>
              <a:rPr lang="en-GB" sz="2400" dirty="0">
                <a:ea typeface="Calibri" panose="020F0502020204030204" pitchFamily="34" charset="0"/>
              </a:rPr>
              <a:t>- Let the children explore how the music makes them feel so they can determine what the music inspires them to do in their own creative responses. 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ea typeface="Calibri" panose="020F0502020204030204" pitchFamily="34" charset="0"/>
              </a:rPr>
              <a:t>A child’s verbal response to music requires them to </a:t>
            </a:r>
            <a:r>
              <a:rPr lang="en-GB" sz="2400" b="1" dirty="0">
                <a:ea typeface="Calibri" panose="020F0502020204030204" pitchFamily="34" charset="0"/>
              </a:rPr>
              <a:t>identify, discriminate and analyse </a:t>
            </a:r>
            <a:r>
              <a:rPr lang="en-GB" sz="2400" dirty="0">
                <a:ea typeface="Calibri" panose="020F0502020204030204" pitchFamily="34" charset="0"/>
              </a:rPr>
              <a:t>in spoken language what they are hearing and their non-verbal responses to the music. 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ea typeface="Calibri" panose="020F0502020204030204" pitchFamily="34" charset="0"/>
              </a:rPr>
              <a:t>‘Articulate and justify answers, arguments and opinions; and give well-structured descriptions, explanations and narratives for different purposes, including for expressing feelings’ (English National Curriculum: Statutory guidance for spoken language). </a:t>
            </a:r>
          </a:p>
          <a:p>
            <a:pPr>
              <a:lnSpc>
                <a:spcPct val="100000"/>
              </a:lnSpc>
            </a:pPr>
            <a:r>
              <a:rPr lang="en-GB" sz="2400" b="1" dirty="0">
                <a:ea typeface="Calibri" panose="020F0502020204030204" pitchFamily="34" charset="0"/>
              </a:rPr>
              <a:t>Questioning </a:t>
            </a:r>
            <a:r>
              <a:rPr lang="en-GB" sz="2400" dirty="0">
                <a:ea typeface="Calibri" panose="020F0502020204030204" pitchFamily="34" charset="0"/>
              </a:rPr>
              <a:t>facilitates focus on the </a:t>
            </a:r>
            <a:r>
              <a:rPr lang="en-GB" sz="2400" b="1" dirty="0">
                <a:ea typeface="Calibri" panose="020F0502020204030204" pitchFamily="34" charset="0"/>
              </a:rPr>
              <a:t>quality of the sound </a:t>
            </a:r>
            <a:r>
              <a:rPr lang="en-GB" sz="2400" dirty="0">
                <a:ea typeface="Calibri" panose="020F0502020204030204" pitchFamily="34" charset="0"/>
              </a:rPr>
              <a:t>and helps children to </a:t>
            </a:r>
            <a:r>
              <a:rPr lang="en-GB" sz="2400" b="1" dirty="0">
                <a:ea typeface="Calibri" panose="020F0502020204030204" pitchFamily="34" charset="0"/>
              </a:rPr>
              <a:t>analyse the effect of combinations of sounds </a:t>
            </a:r>
            <a:r>
              <a:rPr lang="en-GB" sz="2400" dirty="0">
                <a:ea typeface="Calibri" panose="020F0502020204030204" pitchFamily="34" charset="0"/>
              </a:rPr>
              <a:t>in the musical texture. </a:t>
            </a:r>
            <a:endParaRPr lang="en-GB" sz="2000" dirty="0">
              <a:ea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A112E0-7E85-2005-E4CD-3F8C97545D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6A46F-80AB-49F3-8C7E-9717ED945456}" type="slidenum">
              <a:rPr lang="en-GB" altLang="en-US" smtClean="0"/>
              <a:pPr/>
              <a:t>11</a:t>
            </a:fld>
            <a:endParaRPr lang="en-GB" alt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B397B5-260B-6456-A076-D2E49D707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36" y="365125"/>
            <a:ext cx="10948164" cy="1325563"/>
          </a:xfrm>
        </p:spPr>
        <p:txBody>
          <a:bodyPr/>
          <a:lstStyle/>
          <a:p>
            <a:r>
              <a:rPr lang="en-GB" dirty="0"/>
              <a:t>Innocent ears</a:t>
            </a:r>
          </a:p>
        </p:txBody>
      </p:sp>
    </p:spTree>
    <p:extLst>
      <p:ext uri="{BB962C8B-B14F-4D97-AF65-F5344CB8AC3E}">
        <p14:creationId xmlns:p14="http://schemas.microsoft.com/office/powerpoint/2010/main" val="745882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5DE1DB4-D080-ED56-1894-69826219B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015" y="1361287"/>
            <a:ext cx="10803785" cy="4815676"/>
          </a:xfrm>
        </p:spPr>
        <p:txBody>
          <a:bodyPr>
            <a:normAutofit lnSpcReduction="10000"/>
          </a:bodyPr>
          <a:lstStyle/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</a:rPr>
              <a:t>I can hear …… in the music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</a:rPr>
              <a:t>This part of the music sounds louder (or softer, faster, slower, happier, more mysterious etc.) than the other part because….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</a:rPr>
              <a:t>This music sounds like …. because I can hear….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</a:rPr>
              <a:t>I think the music is telling the story of… because I can hear….. </a:t>
            </a:r>
          </a:p>
          <a:p>
            <a:pPr marL="0" indent="0">
              <a:buNone/>
            </a:pPr>
            <a:r>
              <a:rPr lang="en-GB" sz="2400" b="1" dirty="0">
                <a:ea typeface="Calibri" panose="020F0502020204030204" pitchFamily="34" charset="0"/>
              </a:rPr>
              <a:t>Questioning script for analytical listening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b="1" dirty="0">
                <a:ea typeface="Calibri" panose="020F0502020204030204" pitchFamily="34" charset="0"/>
              </a:rPr>
              <a:t>Is there a place </a:t>
            </a:r>
            <a:r>
              <a:rPr lang="en-GB" sz="2400" dirty="0">
                <a:ea typeface="Calibri" panose="020F0502020204030204" pitchFamily="34" charset="0"/>
              </a:rPr>
              <a:t>in the music where we hear the scary fingers sound? (or a soft sound, or a far away sound, or a mysterious sound etc.)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b="1" dirty="0">
                <a:ea typeface="Calibri" panose="020F0502020204030204" pitchFamily="34" charset="0"/>
              </a:rPr>
              <a:t>Where is the place </a:t>
            </a:r>
            <a:r>
              <a:rPr lang="en-GB" sz="2400" dirty="0">
                <a:ea typeface="Calibri" panose="020F0502020204030204" pitchFamily="34" charset="0"/>
              </a:rPr>
              <a:t>we can hear the scary fingers sound?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400" b="1" dirty="0">
                <a:ea typeface="Calibri" panose="020F0502020204030204" pitchFamily="34" charset="0"/>
              </a:rPr>
              <a:t>What happens </a:t>
            </a:r>
            <a:r>
              <a:rPr lang="en-GB" sz="2400" dirty="0">
                <a:ea typeface="Calibri" panose="020F0502020204030204" pitchFamily="34" charset="0"/>
              </a:rPr>
              <a:t>in the music to make that scary fingers sound? </a:t>
            </a:r>
          </a:p>
          <a:p>
            <a:pPr marL="0" indent="0">
              <a:buNone/>
            </a:pPr>
            <a:endParaRPr lang="en-GB" sz="2000" dirty="0">
              <a:ea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A112E0-7E85-2005-E4CD-3F8C97545D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6A46F-80AB-49F3-8C7E-9717ED945456}" type="slidenum">
              <a:rPr lang="en-GB" altLang="en-US" smtClean="0"/>
              <a:pPr/>
              <a:t>12</a:t>
            </a:fld>
            <a:endParaRPr lang="en-GB" alt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B397B5-260B-6456-A076-D2E49D707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015" y="365125"/>
            <a:ext cx="10803785" cy="1325563"/>
          </a:xfrm>
        </p:spPr>
        <p:txBody>
          <a:bodyPr/>
          <a:lstStyle/>
          <a:p>
            <a:r>
              <a:rPr lang="en-GB" dirty="0"/>
              <a:t>Sentence strings</a:t>
            </a:r>
          </a:p>
        </p:txBody>
      </p:sp>
    </p:spTree>
    <p:extLst>
      <p:ext uri="{BB962C8B-B14F-4D97-AF65-F5344CB8AC3E}">
        <p14:creationId xmlns:p14="http://schemas.microsoft.com/office/powerpoint/2010/main" val="1803906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95996-7A27-93B2-7821-4EE22E5ED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04814"/>
            <a:ext cx="9415464" cy="827087"/>
          </a:xfrm>
        </p:spPr>
        <p:txBody>
          <a:bodyPr/>
          <a:lstStyle/>
          <a:p>
            <a:pPr>
              <a:defRPr/>
            </a:pPr>
            <a:r>
              <a:rPr lang="en-GB" dirty="0">
                <a:ea typeface="MS PGothic" pitchFamily="34" charset="-128"/>
              </a:rPr>
              <a:t>What am I listening to?</a:t>
            </a:r>
          </a:p>
        </p:txBody>
      </p:sp>
      <p:sp>
        <p:nvSpPr>
          <p:cNvPr id="33795" name="Content Placeholder 2">
            <a:extLst>
              <a:ext uri="{FF2B5EF4-FFF2-40B4-BE49-F238E27FC236}">
                <a16:creationId xmlns:a16="http://schemas.microsoft.com/office/drawing/2014/main" id="{481F87F4-C08B-A606-7D0A-2C5044EBE4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50E0EB1E-4BB3-31B4-80FD-84788574FE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9pPr>
          </a:lstStyle>
          <a:p>
            <a:fld id="{7C5549DD-E140-41AD-8DAE-9EC516747C83}" type="slidenum">
              <a:rPr lang="en-GB" altLang="en-US" sz="1200">
                <a:solidFill>
                  <a:schemeClr val="tx1"/>
                </a:solidFill>
              </a:rPr>
              <a:pPr/>
              <a:t>13</a:t>
            </a:fld>
            <a:endParaRPr lang="en-GB" altLang="en-US" sz="1200">
              <a:solidFill>
                <a:schemeClr val="tx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7E7F317-94D6-F2F2-3D1E-215ED0DDB7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273430"/>
              </p:ext>
            </p:extLst>
          </p:nvPr>
        </p:nvGraphicFramePr>
        <p:xfrm>
          <a:off x="602513" y="1308101"/>
          <a:ext cx="10751288" cy="5013324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1693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1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308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91436" marR="91436" marT="45718" marB="45718"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Answering</a:t>
                      </a:r>
                      <a:r>
                        <a:rPr lang="en-GB" sz="1800" baseline="0" dirty="0"/>
                        <a:t> questions like</a:t>
                      </a:r>
                      <a:endParaRPr lang="en-GB" sz="1800" dirty="0"/>
                    </a:p>
                  </a:txBody>
                  <a:tcPr marL="91436" marR="91436" marT="45718" marB="4571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39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Identify sounds, musical</a:t>
                      </a:r>
                      <a:r>
                        <a:rPr lang="en-GB" sz="1800" baseline="0" dirty="0"/>
                        <a:t> elements and ideas</a:t>
                      </a:r>
                      <a:endParaRPr lang="en-GB" sz="1800" dirty="0"/>
                    </a:p>
                  </a:txBody>
                  <a:tcPr marL="91436" marR="91436" marT="45718" marB="45718"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What instruments are playing?</a:t>
                      </a:r>
                    </a:p>
                    <a:p>
                      <a:r>
                        <a:rPr lang="en-GB" sz="1800" dirty="0"/>
                        <a:t>What are the memorable</a:t>
                      </a:r>
                      <a:r>
                        <a:rPr lang="en-GB" sz="1800" baseline="0" dirty="0"/>
                        <a:t> melodies in this music?</a:t>
                      </a:r>
                    </a:p>
                  </a:txBody>
                  <a:tcPr marL="91436" marR="91436" marT="45718" marB="4571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7305">
                <a:tc>
                  <a:txBody>
                    <a:bodyPr/>
                    <a:lstStyle/>
                    <a:p>
                      <a:r>
                        <a:rPr lang="en-GB" sz="1800" dirty="0"/>
                        <a:t>Discriminate between </a:t>
                      </a:r>
                      <a:r>
                        <a:rPr lang="en-GB" sz="1800" baseline="0" dirty="0"/>
                        <a:t> different musical sounds and ideas </a:t>
                      </a:r>
                      <a:endParaRPr lang="en-GB" sz="1800" dirty="0"/>
                    </a:p>
                  </a:txBody>
                  <a:tcPr marL="91436" marR="91436" marT="45718" marB="45718"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Which instrument</a:t>
                      </a:r>
                      <a:r>
                        <a:rPr lang="en-GB" sz="1800" baseline="0" dirty="0"/>
                        <a:t> is playing the melody?</a:t>
                      </a:r>
                    </a:p>
                    <a:p>
                      <a:r>
                        <a:rPr lang="en-GB" sz="1800" baseline="0" dirty="0"/>
                        <a:t>How does the melody change each time that you hear it in the music?</a:t>
                      </a:r>
                      <a:endParaRPr lang="en-GB" sz="1800" dirty="0"/>
                    </a:p>
                  </a:txBody>
                  <a:tcPr marL="91436" marR="91436" marT="45718" marB="4571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4085">
                <a:tc>
                  <a:txBody>
                    <a:bodyPr/>
                    <a:lstStyle/>
                    <a:p>
                      <a:r>
                        <a:rPr lang="en-GB" sz="1800" dirty="0"/>
                        <a:t>Analyse how the musical sounds and ideas are put together in this music</a:t>
                      </a:r>
                    </a:p>
                  </a:txBody>
                  <a:tcPr marL="91436" marR="91436" marT="45718" marB="45718"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How typical is this kind of melody compared to other music by this composer?</a:t>
                      </a:r>
                    </a:p>
                    <a:p>
                      <a:r>
                        <a:rPr lang="en-GB" sz="1800" dirty="0"/>
                        <a:t>What</a:t>
                      </a:r>
                      <a:r>
                        <a:rPr lang="en-GB" sz="1800" baseline="0" dirty="0"/>
                        <a:t> are the similarities between the melodies in the opening section the music, and the rest of the piece?</a:t>
                      </a:r>
                      <a:endParaRPr lang="en-GB" sz="1800" dirty="0"/>
                    </a:p>
                  </a:txBody>
                  <a:tcPr marL="91436" marR="91436" marT="45718" marB="4571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715">
                <a:tc>
                  <a:txBody>
                    <a:bodyPr/>
                    <a:lstStyle/>
                    <a:p>
                      <a:r>
                        <a:rPr lang="en-GB" sz="1800" dirty="0"/>
                        <a:t>Appraise the effect of this combination</a:t>
                      </a:r>
                      <a:r>
                        <a:rPr lang="en-GB" sz="1800" baseline="0" dirty="0"/>
                        <a:t> of musical sounds and ideas. </a:t>
                      </a:r>
                      <a:endParaRPr lang="en-GB" sz="1800" dirty="0"/>
                    </a:p>
                  </a:txBody>
                  <a:tcPr marL="91436" marR="91436" marT="45718" marB="45718"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What does</a:t>
                      </a:r>
                      <a:r>
                        <a:rPr lang="en-GB" sz="1800" baseline="0" dirty="0"/>
                        <a:t> this melody represent in the music?</a:t>
                      </a:r>
                    </a:p>
                    <a:p>
                      <a:r>
                        <a:rPr lang="en-GB" sz="1800" baseline="0" dirty="0"/>
                        <a:t>What questions would you ask the composer to find out more about their personal composing style</a:t>
                      </a:r>
                      <a:endParaRPr lang="en-GB" sz="1800" dirty="0"/>
                    </a:p>
                  </a:txBody>
                  <a:tcPr marL="91436" marR="91436" marT="45718" marB="4571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4AF3E918-6267-DE92-3F35-AC86CD1DA8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0010" y="230319"/>
            <a:ext cx="9891380" cy="827087"/>
          </a:xfrm>
        </p:spPr>
        <p:txBody>
          <a:bodyPr/>
          <a:lstStyle/>
          <a:p>
            <a:r>
              <a:rPr lang="en-US" altLang="en-US" sz="3200" dirty="0"/>
              <a:t>Spoken language years 1-6 (English NC)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28D47657-6740-F102-11E0-CD81F983A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011" y="928150"/>
            <a:ext cx="11378436" cy="569953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  <a:defRPr/>
            </a:pPr>
            <a:r>
              <a:rPr lang="en-GB" sz="2400" dirty="0">
                <a:ea typeface="MS PGothic" pitchFamily="34" charset="-128"/>
              </a:rPr>
              <a:t>Pupils should be taught to:</a:t>
            </a:r>
          </a:p>
          <a:p>
            <a:pPr>
              <a:defRPr/>
            </a:pPr>
            <a:r>
              <a:rPr lang="en-GB" sz="2400" dirty="0">
                <a:ea typeface="MS PGothic" pitchFamily="34" charset="-128"/>
              </a:rPr>
              <a:t>listen and respond appropriately to adults and their peers</a:t>
            </a:r>
          </a:p>
          <a:p>
            <a:pPr>
              <a:defRPr/>
            </a:pPr>
            <a:r>
              <a:rPr lang="en-GB" sz="2400" dirty="0">
                <a:ea typeface="MS PGothic" pitchFamily="34" charset="-128"/>
              </a:rPr>
              <a:t>ask relevant questions to extend their understanding and knowledge</a:t>
            </a:r>
          </a:p>
          <a:p>
            <a:pPr>
              <a:defRPr/>
            </a:pPr>
            <a:r>
              <a:rPr lang="en-GB" sz="2400" dirty="0">
                <a:ea typeface="MS PGothic" pitchFamily="34" charset="-128"/>
              </a:rPr>
              <a:t>use relevant strategies to build their vocabulary</a:t>
            </a:r>
          </a:p>
          <a:p>
            <a:pPr>
              <a:defRPr/>
            </a:pPr>
            <a:r>
              <a:rPr lang="en-GB" sz="2400" b="1" u="sng" dirty="0">
                <a:ea typeface="MS PGothic" pitchFamily="34" charset="-128"/>
              </a:rPr>
              <a:t>articulate and justify answers, arguments and opinions</a:t>
            </a:r>
          </a:p>
          <a:p>
            <a:pPr>
              <a:defRPr/>
            </a:pPr>
            <a:r>
              <a:rPr lang="en-GB" sz="2400" b="1" u="sng" dirty="0">
                <a:ea typeface="MS PGothic" pitchFamily="34" charset="-128"/>
              </a:rPr>
              <a:t>give well-structured descriptions, explanations and narratives for different purposes, including for expressing feelings</a:t>
            </a:r>
          </a:p>
          <a:p>
            <a:pPr>
              <a:defRPr/>
            </a:pPr>
            <a:r>
              <a:rPr lang="en-GB" sz="2400" b="1" u="sng" dirty="0">
                <a:ea typeface="MS PGothic" pitchFamily="34" charset="-128"/>
              </a:rPr>
              <a:t>maintain attention and participate actively in collaborative conversations, staying on topic and initiating and responding to comments</a:t>
            </a:r>
          </a:p>
          <a:p>
            <a:pPr>
              <a:defRPr/>
            </a:pPr>
            <a:r>
              <a:rPr lang="en-GB" sz="2400" b="1" u="sng" dirty="0">
                <a:ea typeface="MS PGothic" pitchFamily="34" charset="-128"/>
              </a:rPr>
              <a:t>use spoken language to develop understanding through speculating, hypothesising, imagining and exploring ideas</a:t>
            </a:r>
          </a:p>
          <a:p>
            <a:pPr>
              <a:defRPr/>
            </a:pPr>
            <a:r>
              <a:rPr lang="en-GB" sz="2400" dirty="0">
                <a:ea typeface="MS PGothic" pitchFamily="34" charset="-128"/>
              </a:rPr>
              <a:t>speak audibly and fluently with an increasing command of Standard English</a:t>
            </a:r>
          </a:p>
          <a:p>
            <a:pPr>
              <a:defRPr/>
            </a:pPr>
            <a:r>
              <a:rPr lang="en-GB" sz="2400" b="1" u="sng" dirty="0">
                <a:ea typeface="MS PGothic" pitchFamily="34" charset="-128"/>
              </a:rPr>
              <a:t>participate in discussions</a:t>
            </a:r>
            <a:r>
              <a:rPr lang="en-GB" sz="2400" dirty="0">
                <a:ea typeface="MS PGothic" pitchFamily="34" charset="-128"/>
              </a:rPr>
              <a:t>, presentations, performances, role play/improvisations and debates</a:t>
            </a:r>
          </a:p>
          <a:p>
            <a:pPr>
              <a:defRPr/>
            </a:pPr>
            <a:r>
              <a:rPr lang="en-GB" sz="2400" dirty="0">
                <a:ea typeface="MS PGothic" pitchFamily="34" charset="-128"/>
              </a:rPr>
              <a:t>gain, maintain and monitor the interest of the listener(s)</a:t>
            </a:r>
          </a:p>
          <a:p>
            <a:pPr>
              <a:defRPr/>
            </a:pPr>
            <a:r>
              <a:rPr lang="en-GB" sz="2400" dirty="0">
                <a:ea typeface="MS PGothic" pitchFamily="34" charset="-128"/>
              </a:rPr>
              <a:t>consider and evaluate different viewpoints, </a:t>
            </a:r>
            <a:r>
              <a:rPr lang="en-GB" sz="2400" b="1" u="sng" dirty="0">
                <a:ea typeface="MS PGothic" pitchFamily="34" charset="-128"/>
              </a:rPr>
              <a:t>attending to and building on the contributions of others</a:t>
            </a:r>
          </a:p>
          <a:p>
            <a:pPr>
              <a:defRPr/>
            </a:pPr>
            <a:r>
              <a:rPr lang="en-GB" sz="2400" dirty="0">
                <a:ea typeface="MS PGothic" pitchFamily="34" charset="-128"/>
              </a:rPr>
              <a:t>select and use appropriate registers for effective communication</a:t>
            </a:r>
          </a:p>
          <a:p>
            <a:pPr>
              <a:defRPr/>
            </a:pPr>
            <a:endParaRPr lang="en-US" altLang="en-US" dirty="0">
              <a:ea typeface="MS PGothic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>
            <a:extLst>
              <a:ext uri="{FF2B5EF4-FFF2-40B4-BE49-F238E27FC236}">
                <a16:creationId xmlns:a16="http://schemas.microsoft.com/office/drawing/2014/main" id="{DBBD8CA6-0798-C182-7673-8BA0E254A1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3656A"/>
              </a:buClr>
              <a:buFont typeface="Effra" panose="020B0604020202020204" charset="0"/>
              <a:buChar char="•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Effra" panose="020B0604020202020204" charset="0"/>
              <a:buChar char="•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Effra" panose="020B0604020202020204" charset="0"/>
              <a:buChar char="&gt;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Effra" panose="020B0604020202020204" charset="0"/>
              <a:buChar char="-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Effra" panose="020B0604020202020204" charset="0"/>
              <a:buChar char="-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Effra" panose="020B0604020202020204" charset="0"/>
              <a:buChar char="-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Effra" panose="020B0604020202020204" charset="0"/>
              <a:buChar char="-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Effra" panose="020B0604020202020204" charset="0"/>
              <a:buChar char="-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9EB7EFA-7A3E-4401-85E0-5342CA7F87E1}" type="slidenum">
              <a:rPr lang="en-US" altLang="en-US" sz="1400">
                <a:solidFill>
                  <a:schemeClr val="tx1"/>
                </a:solidFill>
                <a:latin typeface="Rdg Vesta" pitchFamily="2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>
              <a:solidFill>
                <a:schemeClr val="tx1"/>
              </a:solidFill>
              <a:latin typeface="Rdg Vesta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5C2575-1971-1B8E-0C9F-F97F5BA4E640}"/>
              </a:ext>
            </a:extLst>
          </p:cNvPr>
          <p:cNvSpPr txBox="1"/>
          <p:nvPr/>
        </p:nvSpPr>
        <p:spPr>
          <a:xfrm>
            <a:off x="1878108" y="2636912"/>
            <a:ext cx="4752528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Effra" panose="020B06030202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Effra" panose="020B06030202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dirty="0">
              <a:latin typeface="Effra" panose="020B0603020203020204" pitchFamily="34" charset="0"/>
            </a:endParaRPr>
          </a:p>
        </p:txBody>
      </p:sp>
      <p:sp>
        <p:nvSpPr>
          <p:cNvPr id="17413" name="Title 2">
            <a:extLst>
              <a:ext uri="{FF2B5EF4-FFF2-40B4-BE49-F238E27FC236}">
                <a16:creationId xmlns:a16="http://schemas.microsoft.com/office/drawing/2014/main" id="{24B33873-0E0A-75E3-E02D-255ADDA35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756" y="28575"/>
            <a:ext cx="10001884" cy="827088"/>
          </a:xfrm>
        </p:spPr>
        <p:txBody>
          <a:bodyPr/>
          <a:lstStyle/>
          <a:p>
            <a:pPr>
              <a:defRPr/>
            </a:pPr>
            <a:r>
              <a:rPr lang="en-GB" altLang="en-US" sz="2800" dirty="0">
                <a:ea typeface="MS PGothic" pitchFamily="34" charset="-128"/>
              </a:rPr>
              <a:t>50 Fabulous musical words</a:t>
            </a:r>
            <a:endParaRPr lang="en-US" altLang="en-US" sz="2800" dirty="0">
              <a:ea typeface="MS PGothic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80A3B07-05CF-0C91-65F1-0FB7F2036F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954443"/>
              </p:ext>
            </p:extLst>
          </p:nvPr>
        </p:nvGraphicFramePr>
        <p:xfrm>
          <a:off x="89376" y="871538"/>
          <a:ext cx="11784073" cy="5484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2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329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9355">
                <a:tc>
                  <a:txBody>
                    <a:bodyPr/>
                    <a:lstStyle/>
                    <a:p>
                      <a:r>
                        <a:rPr lang="en-GB" sz="2000" dirty="0"/>
                        <a:t>Concept</a:t>
                      </a:r>
                    </a:p>
                  </a:txBody>
                  <a:tcPr marL="91447" marR="91447" marT="19455" marB="19455" anchor="ctr"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Meaning</a:t>
                      </a:r>
                    </a:p>
                  </a:txBody>
                  <a:tcPr marL="91447" marR="91447" marT="19455" marB="19455" anchor="ctr"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Musical</a:t>
                      </a:r>
                      <a:r>
                        <a:rPr lang="en-GB" sz="2000" baseline="0" dirty="0"/>
                        <a:t> vocabulary includes…</a:t>
                      </a:r>
                      <a:endParaRPr lang="en-GB" sz="2000" dirty="0"/>
                    </a:p>
                  </a:txBody>
                  <a:tcPr marL="91447" marR="91447" marT="19455" marB="1945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29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/>
                        <a:t>Pitch</a:t>
                      </a:r>
                    </a:p>
                    <a:p>
                      <a:endParaRPr lang="en-GB" sz="2000" b="1" dirty="0"/>
                    </a:p>
                  </a:txBody>
                  <a:tcPr marL="91447" marR="91447" marT="19455" marB="19455" anchor="ctr"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The frequency of an individual</a:t>
                      </a:r>
                      <a:r>
                        <a:rPr lang="en-GB" sz="2000" baseline="0" dirty="0"/>
                        <a:t> note (measured in Hz) or a group of notes</a:t>
                      </a:r>
                      <a:endParaRPr lang="en-GB" sz="2000" dirty="0"/>
                    </a:p>
                  </a:txBody>
                  <a:tcPr marL="91447" marR="91447" marT="19455" marB="1945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Essential: High and low; Pitch contours – drawing shapes; Melody and motif;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Letter</a:t>
                      </a:r>
                      <a:r>
                        <a:rPr lang="en-GB" sz="2000" baseline="0" dirty="0"/>
                        <a:t> names for notes</a:t>
                      </a:r>
                      <a:r>
                        <a:rPr lang="en-GB" sz="2000" dirty="0"/>
                        <a:t>: A, B, C, D, E, F, G, or </a:t>
                      </a:r>
                      <a:r>
                        <a:rPr lang="en-GB" sz="2000" dirty="0" err="1"/>
                        <a:t>solfa</a:t>
                      </a:r>
                      <a:endParaRPr lang="en-GB" sz="20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Desirable:</a:t>
                      </a:r>
                      <a:r>
                        <a:rPr lang="en-GB" sz="2000" baseline="0" dirty="0"/>
                        <a:t> </a:t>
                      </a:r>
                      <a:r>
                        <a:rPr lang="en-GB" sz="2000" dirty="0"/>
                        <a:t>Notes in the treble (and bass) clef; Sharps and flats; Scales and modes</a:t>
                      </a:r>
                    </a:p>
                  </a:txBody>
                  <a:tcPr marL="91447" marR="91447" marT="19455" marB="1945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12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/>
                        <a:t>Pulse</a:t>
                      </a:r>
                    </a:p>
                    <a:p>
                      <a:endParaRPr lang="en-GB" sz="2000" b="1" dirty="0"/>
                    </a:p>
                  </a:txBody>
                  <a:tcPr marL="91447" marR="91447" marT="19455" marB="19455" anchor="ctr"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The regular beat we perceive in music</a:t>
                      </a:r>
                    </a:p>
                  </a:txBody>
                  <a:tcPr marL="91447" marR="91447" marT="19455" marB="19455" anchor="ctr"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Essential:</a:t>
                      </a:r>
                      <a:r>
                        <a:rPr lang="en-GB" sz="2000" baseline="0" dirty="0"/>
                        <a:t> </a:t>
                      </a:r>
                      <a:r>
                        <a:rPr lang="en-GB" sz="2000" dirty="0"/>
                        <a:t>Pulse,</a:t>
                      </a:r>
                      <a:r>
                        <a:rPr lang="en-GB" sz="2000" baseline="0" dirty="0"/>
                        <a:t> beat, rhythm; Tempo – the speed of the pulse, common Italian terms for tempo, metronome markings; Rhythm notation (crotchets, quavers, rhythm grids)</a:t>
                      </a:r>
                    </a:p>
                    <a:p>
                      <a:r>
                        <a:rPr lang="en-GB" sz="2000" baseline="0" dirty="0"/>
                        <a:t>Desirable: Time signatures, changing tempo</a:t>
                      </a:r>
                      <a:endParaRPr lang="en-GB" sz="2000" dirty="0"/>
                    </a:p>
                  </a:txBody>
                  <a:tcPr marL="91447" marR="91447" marT="19455" marB="1945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1230">
                <a:tc>
                  <a:txBody>
                    <a:bodyPr/>
                    <a:lstStyle/>
                    <a:p>
                      <a:r>
                        <a:rPr lang="en-GB" sz="2000" b="1" dirty="0"/>
                        <a:t>Timbre</a:t>
                      </a:r>
                    </a:p>
                  </a:txBody>
                  <a:tcPr marL="91447" marR="91447" marT="19455" marB="19455" anchor="ctr"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The quality</a:t>
                      </a:r>
                      <a:r>
                        <a:rPr lang="en-GB" sz="2000" baseline="0" dirty="0"/>
                        <a:t> of a sound or group of sounds</a:t>
                      </a:r>
                      <a:endParaRPr lang="en-GB" sz="2000" dirty="0"/>
                    </a:p>
                  </a:txBody>
                  <a:tcPr marL="91447" marR="91447" marT="19455" marB="19455" anchor="ctr"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Essential: Names of instruments and voices; Dynamics (volume of the music)</a:t>
                      </a:r>
                    </a:p>
                    <a:p>
                      <a:r>
                        <a:rPr lang="en-GB" sz="2000" dirty="0"/>
                        <a:t>Desirable: Identifying</a:t>
                      </a:r>
                      <a:r>
                        <a:rPr lang="en-GB" sz="2000" baseline="0" dirty="0"/>
                        <a:t> instruments and voices in ensembles, such as choir, orchestra, string quartet, swing band, rock band</a:t>
                      </a:r>
                    </a:p>
                  </a:txBody>
                  <a:tcPr marL="91447" marR="91447" marT="19455" marB="1945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A63F24A-1994-900F-F0C4-8DE2FA4CF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>
            <a:extLst>
              <a:ext uri="{FF2B5EF4-FFF2-40B4-BE49-F238E27FC236}">
                <a16:creationId xmlns:a16="http://schemas.microsoft.com/office/drawing/2014/main" id="{89538446-A01A-4633-4F21-7C7B02C79F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3656A"/>
              </a:buClr>
              <a:buFont typeface="Effra" panose="020B0604020202020204" charset="0"/>
              <a:buChar char="•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Effra" panose="020B0604020202020204" charset="0"/>
              <a:buChar char="•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Effra" panose="020B0604020202020204" charset="0"/>
              <a:buChar char="&gt;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Effra" panose="020B0604020202020204" charset="0"/>
              <a:buChar char="-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Effra" panose="020B0604020202020204" charset="0"/>
              <a:buChar char="-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Effra" panose="020B0604020202020204" charset="0"/>
              <a:buChar char="-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Effra" panose="020B0604020202020204" charset="0"/>
              <a:buChar char="-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Effra" panose="020B0604020202020204" charset="0"/>
              <a:buChar char="-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9EB7EFA-7A3E-4401-85E0-5342CA7F87E1}" type="slidenum">
              <a:rPr lang="en-US" altLang="en-US" sz="1400">
                <a:solidFill>
                  <a:schemeClr val="tx1"/>
                </a:solidFill>
                <a:latin typeface="Rdg Vesta" pitchFamily="2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>
              <a:solidFill>
                <a:schemeClr val="tx1"/>
              </a:solidFill>
              <a:latin typeface="Rdg Vesta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2DDC88-20F5-7B1C-5028-378A88D28317}"/>
              </a:ext>
            </a:extLst>
          </p:cNvPr>
          <p:cNvSpPr txBox="1"/>
          <p:nvPr/>
        </p:nvSpPr>
        <p:spPr>
          <a:xfrm>
            <a:off x="1878108" y="2636912"/>
            <a:ext cx="4752528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Effra" panose="020B06030202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Effra" panose="020B06030202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dirty="0">
              <a:latin typeface="Effra" panose="020B0603020203020204" pitchFamily="34" charset="0"/>
            </a:endParaRPr>
          </a:p>
        </p:txBody>
      </p:sp>
      <p:sp>
        <p:nvSpPr>
          <p:cNvPr id="17413" name="Title 2">
            <a:extLst>
              <a:ext uri="{FF2B5EF4-FFF2-40B4-BE49-F238E27FC236}">
                <a16:creationId xmlns:a16="http://schemas.microsoft.com/office/drawing/2014/main" id="{3886BAB0-8EBD-1E60-1576-F71514469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826" y="28575"/>
            <a:ext cx="8278813" cy="827088"/>
          </a:xfrm>
        </p:spPr>
        <p:txBody>
          <a:bodyPr/>
          <a:lstStyle/>
          <a:p>
            <a:pPr>
              <a:defRPr/>
            </a:pPr>
            <a:r>
              <a:rPr lang="en-GB" altLang="en-US" sz="2800" dirty="0">
                <a:ea typeface="MS PGothic" pitchFamily="34" charset="-128"/>
              </a:rPr>
              <a:t>50 Fabulous musical words</a:t>
            </a:r>
            <a:endParaRPr lang="en-US" altLang="en-US" sz="2800" dirty="0">
              <a:ea typeface="MS PGothic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52BF58-F0E3-09BD-0DAF-64524053BF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142422"/>
              </p:ext>
            </p:extLst>
          </p:nvPr>
        </p:nvGraphicFramePr>
        <p:xfrm>
          <a:off x="89376" y="871537"/>
          <a:ext cx="11784073" cy="5130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2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8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329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1992">
                <a:tc>
                  <a:txBody>
                    <a:bodyPr/>
                    <a:lstStyle/>
                    <a:p>
                      <a:r>
                        <a:rPr lang="en-GB" sz="2000" dirty="0"/>
                        <a:t>Concept</a:t>
                      </a:r>
                    </a:p>
                  </a:txBody>
                  <a:tcPr marL="91447" marR="91447" marT="19455" marB="19455" anchor="ctr"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Meaning</a:t>
                      </a:r>
                    </a:p>
                  </a:txBody>
                  <a:tcPr marL="91447" marR="91447" marT="19455" marB="19455" anchor="ctr"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Musical</a:t>
                      </a:r>
                      <a:r>
                        <a:rPr lang="en-GB" sz="2000" baseline="0" dirty="0"/>
                        <a:t> vocabulary includes…</a:t>
                      </a:r>
                      <a:endParaRPr lang="en-GB" sz="2000" dirty="0"/>
                    </a:p>
                  </a:txBody>
                  <a:tcPr marL="91447" marR="91447" marT="19455" marB="1945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7074">
                <a:tc>
                  <a:txBody>
                    <a:bodyPr/>
                    <a:lstStyle/>
                    <a:p>
                      <a:r>
                        <a:rPr lang="en-GB" sz="2000" b="1" dirty="0"/>
                        <a:t>Structure</a:t>
                      </a:r>
                    </a:p>
                  </a:txBody>
                  <a:tcPr marL="91447" marR="91447" marT="19455" marB="19455" anchor="ctr"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The overall</a:t>
                      </a:r>
                      <a:r>
                        <a:rPr lang="en-GB" sz="2000" baseline="0" dirty="0"/>
                        <a:t> (macro) pattern or shape of a piece of music</a:t>
                      </a:r>
                      <a:endParaRPr lang="en-GB" sz="2000" dirty="0"/>
                    </a:p>
                  </a:txBody>
                  <a:tcPr marL="91447" marR="91447" marT="19455" marB="19455" anchor="ctr"/>
                </a:tc>
                <a:tc>
                  <a:txBody>
                    <a:bodyPr/>
                    <a:lstStyle/>
                    <a:p>
                      <a:r>
                        <a:rPr lang="en-GB" sz="2000" baseline="0" dirty="0"/>
                        <a:t>Essential: Beginning, middle, end; Commonly used structural terms such as verse, chorus, introduction, ending, middle eight, Theme 1, theme 2 etc.</a:t>
                      </a:r>
                    </a:p>
                    <a:p>
                      <a:r>
                        <a:rPr lang="en-GB" sz="2000" dirty="0"/>
                        <a:t>Desirable:</a:t>
                      </a:r>
                      <a:r>
                        <a:rPr lang="en-GB" sz="2000" baseline="0" dirty="0"/>
                        <a:t> </a:t>
                      </a:r>
                      <a:r>
                        <a:rPr lang="en-GB" sz="2000" dirty="0"/>
                        <a:t>Binary (A:B) and ternary</a:t>
                      </a:r>
                      <a:r>
                        <a:rPr lang="en-GB" sz="2000" baseline="0" dirty="0"/>
                        <a:t> (ABA) form;  Rondo</a:t>
                      </a:r>
                      <a:endParaRPr lang="en-GB" sz="2000" dirty="0"/>
                    </a:p>
                  </a:txBody>
                  <a:tcPr marL="91447" marR="91447" marT="19455" marB="1945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97074">
                <a:tc>
                  <a:txBody>
                    <a:bodyPr/>
                    <a:lstStyle/>
                    <a:p>
                      <a:r>
                        <a:rPr lang="en-GB" sz="2000" b="1" dirty="0"/>
                        <a:t>Texture</a:t>
                      </a:r>
                    </a:p>
                  </a:txBody>
                  <a:tcPr marL="91447" marR="91447" marT="19455" marB="19455" anchor="ctr"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The number of individual lines or strands in a piece of music</a:t>
                      </a:r>
                    </a:p>
                  </a:txBody>
                  <a:tcPr marL="91447" marR="91447" marT="19455" marB="19455" anchor="ctr"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Essential: Layers;</a:t>
                      </a:r>
                      <a:r>
                        <a:rPr lang="en-GB" sz="2000" baseline="0" dirty="0"/>
                        <a:t> </a:t>
                      </a:r>
                      <a:r>
                        <a:rPr lang="en-GB" sz="2000" dirty="0"/>
                        <a:t>Tune, accompaniment, ostinato, bass line</a:t>
                      </a:r>
                    </a:p>
                    <a:p>
                      <a:r>
                        <a:rPr lang="en-GB" sz="2000" dirty="0"/>
                        <a:t>Desirable: Analytic speaking and writing about how the layers in the music fit together</a:t>
                      </a:r>
                    </a:p>
                  </a:txBody>
                  <a:tcPr marL="91447" marR="91447" marT="19455" marB="1945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04360">
                <a:tc>
                  <a:txBody>
                    <a:bodyPr/>
                    <a:lstStyle/>
                    <a:p>
                      <a:r>
                        <a:rPr lang="en-GB" sz="2000" b="1" dirty="0"/>
                        <a:t>Context</a:t>
                      </a:r>
                    </a:p>
                  </a:txBody>
                  <a:tcPr marL="91447" marR="91447" marT="19455" marB="19455" anchor="ctr"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The place and time the music was composed</a:t>
                      </a:r>
                    </a:p>
                  </a:txBody>
                  <a:tcPr marL="91447" marR="91447" marT="19455" marB="19455" anchor="ctr"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Identifying the composer, and contextual details of the place and time the music was created</a:t>
                      </a:r>
                    </a:p>
                  </a:txBody>
                  <a:tcPr marL="91447" marR="91447" marT="19455" marB="1945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251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1862EC7B-69B8-C95B-FF49-717344E48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528" y="116632"/>
            <a:ext cx="8280000" cy="828000"/>
          </a:xfrm>
        </p:spPr>
        <p:txBody>
          <a:bodyPr/>
          <a:lstStyle/>
          <a:p>
            <a:r>
              <a:rPr lang="en-GB" altLang="en-US" sz="3600">
                <a:ea typeface="ＭＳ Ｐゴシック" panose="020B0600070205080204" pitchFamily="34" charset="-128"/>
              </a:rPr>
              <a:t>50 Fabulous musical words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795D094E-49BD-5D1B-3A2B-22A0D3F2288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28625" y="944633"/>
          <a:ext cx="11277599" cy="4211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A5FCB92-0EA5-0410-7EC0-2AB161EDCCA8}"/>
              </a:ext>
            </a:extLst>
          </p:cNvPr>
          <p:cNvSpPr txBox="1"/>
          <p:nvPr/>
        </p:nvSpPr>
        <p:spPr>
          <a:xfrm>
            <a:off x="7706469" y="4432920"/>
            <a:ext cx="3020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dirty="0">
                <a:solidFill>
                  <a:schemeClr val="tx2"/>
                </a:solidFill>
              </a:rPr>
              <a:t>Getting faster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FCDEBC-08E6-28E7-8C33-28AEC926F15C}"/>
              </a:ext>
            </a:extLst>
          </p:cNvPr>
          <p:cNvSpPr txBox="1"/>
          <p:nvPr/>
        </p:nvSpPr>
        <p:spPr>
          <a:xfrm>
            <a:off x="1323015" y="4432920"/>
            <a:ext cx="3020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tx2"/>
                </a:solidFill>
              </a:rPr>
              <a:t>Getting slower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F7D58EA-8B77-2501-F3F9-F56077A32FCA}"/>
              </a:ext>
            </a:extLst>
          </p:cNvPr>
          <p:cNvSpPr txBox="1"/>
          <p:nvPr/>
        </p:nvSpPr>
        <p:spPr>
          <a:xfrm>
            <a:off x="528890" y="5534933"/>
            <a:ext cx="38145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Rallentando (slowing down)</a:t>
            </a:r>
          </a:p>
          <a:p>
            <a:r>
              <a:rPr lang="en-GB" sz="2000" dirty="0"/>
              <a:t>Ritardando (holding back)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6700CE-EA87-F35B-2B55-EC08E2C97B0C}"/>
              </a:ext>
            </a:extLst>
          </p:cNvPr>
          <p:cNvSpPr txBox="1"/>
          <p:nvPr/>
        </p:nvSpPr>
        <p:spPr>
          <a:xfrm>
            <a:off x="7601214" y="5534933"/>
            <a:ext cx="4061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dirty="0"/>
              <a:t>Accelerando (getting faster</a:t>
            </a:r>
            <a:r>
              <a:rPr lang="en-GB" sz="2000" dirty="0">
                <a:solidFill>
                  <a:schemeClr val="tx2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84211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70FC2-BE53-C7F1-6CBC-F285065F0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50C4156-CE57-10BB-F938-3F3B539E7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528" y="116632"/>
            <a:ext cx="8280000" cy="828000"/>
          </a:xfrm>
        </p:spPr>
        <p:txBody>
          <a:bodyPr/>
          <a:lstStyle/>
          <a:p>
            <a:r>
              <a:rPr lang="en-GB" altLang="en-US" sz="3600">
                <a:ea typeface="ＭＳ Ｐゴシック" panose="020B0600070205080204" pitchFamily="34" charset="-128"/>
              </a:rPr>
              <a:t>50 Fabulous musical words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0F5B96E9-B2CE-C660-D194-BB8030D18D0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09576" y="1196753"/>
          <a:ext cx="11210924" cy="4191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696146D-C89B-1101-6944-E3BCE3FDDDB8}"/>
              </a:ext>
            </a:extLst>
          </p:cNvPr>
          <p:cNvSpPr txBox="1"/>
          <p:nvPr/>
        </p:nvSpPr>
        <p:spPr>
          <a:xfrm>
            <a:off x="8687544" y="4678397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dirty="0">
                <a:solidFill>
                  <a:schemeClr val="tx2"/>
                </a:solidFill>
              </a:rPr>
              <a:t>Getting louder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3644BC-5D19-083C-20CA-F71A7193B729}"/>
              </a:ext>
            </a:extLst>
          </p:cNvPr>
          <p:cNvSpPr txBox="1"/>
          <p:nvPr/>
        </p:nvSpPr>
        <p:spPr>
          <a:xfrm>
            <a:off x="1270298" y="4678397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tx2"/>
                </a:solidFill>
              </a:rPr>
              <a:t>Getting</a:t>
            </a:r>
            <a:r>
              <a:rPr lang="en-GB" sz="1600" dirty="0">
                <a:solidFill>
                  <a:schemeClr val="tx2"/>
                </a:solidFill>
              </a:rPr>
              <a:t> </a:t>
            </a:r>
            <a:r>
              <a:rPr lang="en-GB" sz="2000" dirty="0">
                <a:solidFill>
                  <a:schemeClr val="tx2"/>
                </a:solidFill>
              </a:rPr>
              <a:t>softer</a:t>
            </a:r>
            <a:endParaRPr lang="en-GB" sz="1600" dirty="0">
              <a:solidFill>
                <a:schemeClr val="tx2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EDE8B1-23EB-9F91-DC48-BD849A8D5BA4}"/>
              </a:ext>
            </a:extLst>
          </p:cNvPr>
          <p:cNvGrpSpPr/>
          <p:nvPr/>
        </p:nvGrpSpPr>
        <p:grpSpPr>
          <a:xfrm>
            <a:off x="8545440" y="5566917"/>
            <a:ext cx="2376264" cy="469175"/>
            <a:chOff x="899592" y="5408097"/>
            <a:chExt cx="2376264" cy="648072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3725835-A852-1975-146E-8C02DE5DDAF9}"/>
                </a:ext>
              </a:extLst>
            </p:cNvPr>
            <p:cNvCxnSpPr/>
            <p:nvPr/>
          </p:nvCxnSpPr>
          <p:spPr bwMode="auto">
            <a:xfrm flipV="1">
              <a:off x="899592" y="5408097"/>
              <a:ext cx="2376264" cy="325159"/>
            </a:xfrm>
            <a:prstGeom prst="lin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B3CAE43-95AF-48E1-4CE1-68BCA4FE945F}"/>
                </a:ext>
              </a:extLst>
            </p:cNvPr>
            <p:cNvCxnSpPr/>
            <p:nvPr/>
          </p:nvCxnSpPr>
          <p:spPr bwMode="auto">
            <a:xfrm>
              <a:off x="899592" y="5733256"/>
              <a:ext cx="2376264" cy="322913"/>
            </a:xfrm>
            <a:prstGeom prst="lin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9209C9C-7C99-8232-896A-98BF8AF21A5E}"/>
              </a:ext>
            </a:extLst>
          </p:cNvPr>
          <p:cNvGrpSpPr/>
          <p:nvPr/>
        </p:nvGrpSpPr>
        <p:grpSpPr>
          <a:xfrm rot="10800000">
            <a:off x="1270298" y="5514612"/>
            <a:ext cx="2376264" cy="540059"/>
            <a:chOff x="899592" y="5408097"/>
            <a:chExt cx="2376264" cy="648072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16AE740-C3BC-54AF-06D1-9B895A92663D}"/>
                </a:ext>
              </a:extLst>
            </p:cNvPr>
            <p:cNvCxnSpPr/>
            <p:nvPr/>
          </p:nvCxnSpPr>
          <p:spPr bwMode="auto">
            <a:xfrm flipV="1">
              <a:off x="899592" y="5408097"/>
              <a:ext cx="2376264" cy="325159"/>
            </a:xfrm>
            <a:prstGeom prst="lin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91A9B55-BBC6-0D13-B0E4-F7F3C7BD9667}"/>
                </a:ext>
              </a:extLst>
            </p:cNvPr>
            <p:cNvCxnSpPr/>
            <p:nvPr/>
          </p:nvCxnSpPr>
          <p:spPr bwMode="auto">
            <a:xfrm>
              <a:off x="899592" y="5733256"/>
              <a:ext cx="2376264" cy="322913"/>
            </a:xfrm>
            <a:prstGeom prst="lin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763D99E-60FD-13F5-44A3-D97AAD0C10E0}"/>
              </a:ext>
            </a:extLst>
          </p:cNvPr>
          <p:cNvSpPr txBox="1"/>
          <p:nvPr/>
        </p:nvSpPr>
        <p:spPr>
          <a:xfrm>
            <a:off x="1343804" y="6123710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tx2"/>
                </a:solidFill>
              </a:rPr>
              <a:t>Diminuendo</a:t>
            </a:r>
            <a:endParaRPr lang="en-GB" sz="1600" dirty="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2E119D-AA63-7E9C-3083-A8777ABEED8F}"/>
              </a:ext>
            </a:extLst>
          </p:cNvPr>
          <p:cNvSpPr txBox="1"/>
          <p:nvPr/>
        </p:nvSpPr>
        <p:spPr>
          <a:xfrm>
            <a:off x="9532268" y="6142460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tx2"/>
                </a:solidFill>
              </a:rPr>
              <a:t>Crescendo</a:t>
            </a:r>
          </a:p>
        </p:txBody>
      </p:sp>
    </p:spTree>
    <p:extLst>
      <p:ext uri="{BB962C8B-B14F-4D97-AF65-F5344CB8AC3E}">
        <p14:creationId xmlns:p14="http://schemas.microsoft.com/office/powerpoint/2010/main" val="2212277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66CE176-EFA2-0031-4C72-CCA5D78C3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>
            <a:extLst>
              <a:ext uri="{FF2B5EF4-FFF2-40B4-BE49-F238E27FC236}">
                <a16:creationId xmlns:a16="http://schemas.microsoft.com/office/drawing/2014/main" id="{43CFB129-885D-D94C-809B-0B1BCFD8EE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3656A"/>
              </a:buClr>
              <a:buFont typeface="Effra" panose="020B0604020202020204" charset="0"/>
              <a:buChar char="•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Effra" panose="020B0604020202020204" charset="0"/>
              <a:buChar char="•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Effra" panose="020B0604020202020204" charset="0"/>
              <a:buChar char="&gt;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Effra" panose="020B0604020202020204" charset="0"/>
              <a:buChar char="-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Effra" panose="020B0604020202020204" charset="0"/>
              <a:buChar char="-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Effra" panose="020B0604020202020204" charset="0"/>
              <a:buChar char="-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Effra" panose="020B0604020202020204" charset="0"/>
              <a:buChar char="-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Effra" panose="020B0604020202020204" charset="0"/>
              <a:buChar char="-"/>
              <a:defRPr sz="2000">
                <a:solidFill>
                  <a:schemeClr val="tx2"/>
                </a:solidFill>
                <a:latin typeface="Effra" panose="020B060402020202020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9EB7EFA-7A3E-4401-85E0-5342CA7F87E1}" type="slidenum">
              <a:rPr lang="en-US" altLang="en-US" sz="1400">
                <a:solidFill>
                  <a:schemeClr val="tx1"/>
                </a:solidFill>
                <a:latin typeface="Rdg Vesta" pitchFamily="2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>
              <a:solidFill>
                <a:schemeClr val="tx1"/>
              </a:solidFill>
              <a:latin typeface="Rdg Vesta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B58703-E579-5F72-6CBB-9E8A50671E3B}"/>
              </a:ext>
            </a:extLst>
          </p:cNvPr>
          <p:cNvSpPr txBox="1"/>
          <p:nvPr/>
        </p:nvSpPr>
        <p:spPr>
          <a:xfrm>
            <a:off x="1878108" y="2636912"/>
            <a:ext cx="4752528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Effra" panose="020B06030202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Effra" panose="020B06030202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dirty="0">
              <a:latin typeface="Effra" panose="020B0603020203020204" pitchFamily="34" charset="0"/>
            </a:endParaRPr>
          </a:p>
        </p:txBody>
      </p:sp>
      <p:sp>
        <p:nvSpPr>
          <p:cNvPr id="17413" name="Title 2">
            <a:extLst>
              <a:ext uri="{FF2B5EF4-FFF2-40B4-BE49-F238E27FC236}">
                <a16:creationId xmlns:a16="http://schemas.microsoft.com/office/drawing/2014/main" id="{BCBA9912-058B-57C7-772A-005AC5176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40" y="501650"/>
            <a:ext cx="9637499" cy="827088"/>
          </a:xfrm>
        </p:spPr>
        <p:txBody>
          <a:bodyPr/>
          <a:lstStyle/>
          <a:p>
            <a:pPr>
              <a:defRPr/>
            </a:pPr>
            <a:r>
              <a:rPr lang="en-GB" altLang="en-US" sz="2800" dirty="0">
                <a:ea typeface="MS PGothic" pitchFamily="34" charset="-128"/>
              </a:rPr>
              <a:t>50 Fabulous musical words</a:t>
            </a:r>
            <a:endParaRPr lang="en-US" altLang="en-US" sz="2800" dirty="0">
              <a:ea typeface="MS PGothic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FB2D1B5-3B5F-78D5-4D98-BE344EFA0D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2105913"/>
              </p:ext>
            </p:extLst>
          </p:nvPr>
        </p:nvGraphicFramePr>
        <p:xfrm>
          <a:off x="543140" y="1612287"/>
          <a:ext cx="11330309" cy="3633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7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313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1992">
                <a:tc>
                  <a:txBody>
                    <a:bodyPr/>
                    <a:lstStyle/>
                    <a:p>
                      <a:r>
                        <a:rPr lang="en-GB" sz="2000" dirty="0"/>
                        <a:t>Concept</a:t>
                      </a:r>
                    </a:p>
                  </a:txBody>
                  <a:tcPr marL="91447" marR="91447" marT="19455" marB="19455"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Meaning</a:t>
                      </a:r>
                    </a:p>
                  </a:txBody>
                  <a:tcPr marL="91447" marR="91447" marT="19455" marB="19455"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Musical</a:t>
                      </a:r>
                      <a:r>
                        <a:rPr lang="en-GB" sz="2000" baseline="0" dirty="0"/>
                        <a:t> vocabulary includes…</a:t>
                      </a:r>
                      <a:endParaRPr lang="en-GB" sz="2000" dirty="0"/>
                    </a:p>
                  </a:txBody>
                  <a:tcPr marL="91447" marR="91447" marT="19455" marB="1945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7074">
                <a:tc>
                  <a:txBody>
                    <a:bodyPr/>
                    <a:lstStyle/>
                    <a:p>
                      <a:r>
                        <a:rPr lang="en-GB" sz="2000" b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Musical activity words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b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we do in music lessons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listen, explore, share, respond, sing, play, move, invent, improvise, compose, perform, analyse</a:t>
                      </a:r>
                      <a:endParaRPr lang="en-GB" sz="2000" b="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2000" b="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04360">
                <a:tc>
                  <a:txBody>
                    <a:bodyPr/>
                    <a:lstStyle/>
                    <a:p>
                      <a:r>
                        <a:rPr lang="en-GB" sz="2000" b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Musical expression words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b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to describe what we hear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angry, scary, cold, icy, gentle, smooth, soft, even, shiny, twinkling, detached, distant, spiky, crash, bang(</a:t>
                      </a:r>
                      <a:r>
                        <a:rPr lang="en-GB" sz="2000" kern="1200" dirty="0" err="1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ing</a:t>
                      </a:r>
                      <a:r>
                        <a:rPr lang="en-GB" sz="2000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smooth, soft, even, shiny, twinkling, detached, soaring, flying, swirling, misty and so on</a:t>
                      </a:r>
                      <a:endParaRPr lang="en-GB" sz="2000" b="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9908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300B5-958C-ADED-2A1D-42908AD10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Musical concept pairs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0F8CDD-6715-06B2-508C-49692C6AE9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9A8A42-CDD3-483B-A525-DE73108F9D72}" type="slidenum">
              <a:rPr lang="en-GB" altLang="en-US" smtClean="0"/>
              <a:pPr/>
              <a:t>20</a:t>
            </a:fld>
            <a:endParaRPr lang="en-GB" alt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34091-8F9B-E065-7D1B-C36600A32B1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</a:rPr>
              <a:t>sound 	silence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</a:rPr>
              <a:t>start 	stop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</a:rPr>
              <a:t>beat 	rhythm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</a:rPr>
              <a:t>long sound	short sound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</a:rPr>
              <a:t>fast 		slow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</a:rPr>
              <a:t>faster	slower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</a:rPr>
              <a:t>high 		low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</a:rPr>
              <a:t>up 		down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</a:rPr>
              <a:t>loud		soft</a:t>
            </a:r>
          </a:p>
          <a:p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C31FED1-C316-0842-5746-DCD93F7BA9FF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</a:rPr>
              <a:t>louder		softer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</a:rPr>
              <a:t>big sounds		little sounds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</a:rPr>
              <a:t>near sound 	far away sounds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</a:rPr>
              <a:t>smooth 		detached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</a:rPr>
              <a:t>wood 		metal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</a:rPr>
              <a:t>tuned 		untuned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</a:rPr>
              <a:t>instruments	singing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400" dirty="0">
                <a:ea typeface="Calibri" panose="020F0502020204030204" pitchFamily="34" charset="0"/>
              </a:rPr>
              <a:t>solo 		group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6407157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8268B1-99A4-1FD4-404F-93A2AC68B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07716B19-1593-77B1-0CEC-C5B1218A1681}"/>
              </a:ext>
            </a:extLst>
          </p:cNvPr>
          <p:cNvSpPr txBox="1"/>
          <p:nvPr/>
        </p:nvSpPr>
        <p:spPr>
          <a:xfrm>
            <a:off x="704209" y="635069"/>
            <a:ext cx="4509236" cy="11391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 the Hall of the Mountain King</a:t>
            </a:r>
            <a:endParaRPr lang="en-US" sz="36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7" name="Freeform: Shape 29">
            <a:extLst>
              <a:ext uri="{FF2B5EF4-FFF2-40B4-BE49-F238E27FC236}">
                <a16:creationId xmlns:a16="http://schemas.microsoft.com/office/drawing/2014/main" id="{E995BDB4-44FF-269E-A2AD-731F094BB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4207" y="361702"/>
            <a:ext cx="1691640" cy="1691640"/>
          </a:xfrm>
          <a:custGeom>
            <a:avLst/>
            <a:gdLst>
              <a:gd name="connsiteX0" fmla="*/ 845820 w 1691640"/>
              <a:gd name="connsiteY0" fmla="*/ 0 h 1691640"/>
              <a:gd name="connsiteX1" fmla="*/ 1691640 w 1691640"/>
              <a:gd name="connsiteY1" fmla="*/ 845820 h 1691640"/>
              <a:gd name="connsiteX2" fmla="*/ 845820 w 1691640"/>
              <a:gd name="connsiteY2" fmla="*/ 1691640 h 1691640"/>
              <a:gd name="connsiteX3" fmla="*/ 0 w 1691640"/>
              <a:gd name="connsiteY3" fmla="*/ 845820 h 1691640"/>
              <a:gd name="connsiteX4" fmla="*/ 845820 w 1691640"/>
              <a:gd name="connsiteY4" fmla="*/ 0 h 1691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1640" h="1691640">
                <a:moveTo>
                  <a:pt x="845820" y="0"/>
                </a:moveTo>
                <a:cubicBezTo>
                  <a:pt x="1312954" y="0"/>
                  <a:pt x="1691640" y="378686"/>
                  <a:pt x="1691640" y="845820"/>
                </a:cubicBezTo>
                <a:cubicBezTo>
                  <a:pt x="1691640" y="1312954"/>
                  <a:pt x="1312954" y="1691640"/>
                  <a:pt x="845820" y="1691640"/>
                </a:cubicBezTo>
                <a:cubicBezTo>
                  <a:pt x="378687" y="1691640"/>
                  <a:pt x="0" y="1312954"/>
                  <a:pt x="0" y="845820"/>
                </a:cubicBezTo>
                <a:cubicBezTo>
                  <a:pt x="0" y="378686"/>
                  <a:pt x="378687" y="0"/>
                  <a:pt x="84582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9E809C9-0B48-17A1-C42F-E67C4CA08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9615" y="197110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76A59755-60C0-72FE-B598-2BC54F7AB2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1534" r="1" b="25162"/>
          <a:stretch>
            <a:fillRect/>
          </a:stretch>
        </p:blipFill>
        <p:spPr>
          <a:xfrm>
            <a:off x="6034506" y="851519"/>
            <a:ext cx="1048682" cy="706239"/>
          </a:xfrm>
          <a:prstGeom prst="rect">
            <a:avLst/>
          </a:prstGeom>
        </p:spPr>
      </p:pic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877A00B5-ACEE-1769-1FED-D1F0C0B3D4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8624" y="2"/>
            <a:ext cx="3913376" cy="3281569"/>
          </a:xfrm>
          <a:custGeom>
            <a:avLst/>
            <a:gdLst>
              <a:gd name="connsiteX0" fmla="*/ 267865 w 3913376"/>
              <a:gd name="connsiteY0" fmla="*/ 0 h 3281569"/>
              <a:gd name="connsiteX1" fmla="*/ 3913376 w 3913376"/>
              <a:gd name="connsiteY1" fmla="*/ 0 h 3281569"/>
              <a:gd name="connsiteX2" fmla="*/ 3913376 w 3913376"/>
              <a:gd name="connsiteY2" fmla="*/ 2499938 h 3281569"/>
              <a:gd name="connsiteX3" fmla="*/ 3794714 w 3913376"/>
              <a:gd name="connsiteY3" fmla="*/ 2630499 h 3281569"/>
              <a:gd name="connsiteX4" fmla="*/ 2222892 w 3913376"/>
              <a:gd name="connsiteY4" fmla="*/ 3281569 h 3281569"/>
              <a:gd name="connsiteX5" fmla="*/ 0 w 3913376"/>
              <a:gd name="connsiteY5" fmla="*/ 1058677 h 3281569"/>
              <a:gd name="connsiteX6" fmla="*/ 174686 w 3913376"/>
              <a:gd name="connsiteY6" fmla="*/ 193427 h 328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02BEC68-C15D-37D6-097B-5D35A2A42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04936B-9CB7-9197-55B2-E700B08084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11617" r="4050"/>
          <a:stretch>
            <a:fillRect/>
          </a:stretch>
        </p:blipFill>
        <p:spPr>
          <a:xfrm>
            <a:off x="9128832" y="337711"/>
            <a:ext cx="2675724" cy="2213034"/>
          </a:xfrm>
          <a:prstGeom prst="rect">
            <a:avLst/>
          </a:prstGeom>
        </p:spPr>
      </p:pic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AA7F464-B2C5-A248-1F37-8732E2E7F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18614" y="4769536"/>
            <a:ext cx="3950208" cy="2088462"/>
          </a:xfrm>
          <a:custGeom>
            <a:avLst/>
            <a:gdLst>
              <a:gd name="connsiteX0" fmla="*/ 1975104 w 3950208"/>
              <a:gd name="connsiteY0" fmla="*/ 0 h 2088462"/>
              <a:gd name="connsiteX1" fmla="*/ 3950208 w 3950208"/>
              <a:gd name="connsiteY1" fmla="*/ 1975104 h 2088462"/>
              <a:gd name="connsiteX2" fmla="*/ 3944484 w 3950208"/>
              <a:gd name="connsiteY2" fmla="*/ 2088462 h 2088462"/>
              <a:gd name="connsiteX3" fmla="*/ 5724 w 3950208"/>
              <a:gd name="connsiteY3" fmla="*/ 2088462 h 2088462"/>
              <a:gd name="connsiteX4" fmla="*/ 0 w 3950208"/>
              <a:gd name="connsiteY4" fmla="*/ 1975104 h 2088462"/>
              <a:gd name="connsiteX5" fmla="*/ 1975104 w 3950208"/>
              <a:gd name="connsiteY5" fmla="*/ 0 h 208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96AE4BA-43DC-31D5-F7A4-4EFA0289E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3162" y="4604085"/>
            <a:ext cx="4281112" cy="2253913"/>
          </a:xfrm>
          <a:custGeom>
            <a:avLst/>
            <a:gdLst>
              <a:gd name="connsiteX0" fmla="*/ 2140556 w 4281112"/>
              <a:gd name="connsiteY0" fmla="*/ 0 h 2253913"/>
              <a:gd name="connsiteX1" fmla="*/ 4281112 w 4281112"/>
              <a:gd name="connsiteY1" fmla="*/ 2140556 h 2253913"/>
              <a:gd name="connsiteX2" fmla="*/ 4275388 w 4281112"/>
              <a:gd name="connsiteY2" fmla="*/ 2253913 h 2253913"/>
              <a:gd name="connsiteX3" fmla="*/ 5724 w 4281112"/>
              <a:gd name="connsiteY3" fmla="*/ 2253913 h 2253913"/>
              <a:gd name="connsiteX4" fmla="*/ 0 w 4281112"/>
              <a:gd name="connsiteY4" fmla="*/ 2140556 h 2253913"/>
              <a:gd name="connsiteX5" fmla="*/ 2140556 w 4281112"/>
              <a:gd name="connsiteY5" fmla="*/ 0 h 225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1112" h="2253913">
                <a:moveTo>
                  <a:pt x="2140556" y="0"/>
                </a:moveTo>
                <a:cubicBezTo>
                  <a:pt x="3322752" y="0"/>
                  <a:pt x="4281112" y="958360"/>
                  <a:pt x="4281112" y="2140556"/>
                </a:cubicBezTo>
                <a:lnTo>
                  <a:pt x="4275388" y="2253913"/>
                </a:lnTo>
                <a:lnTo>
                  <a:pt x="5724" y="2253913"/>
                </a:lnTo>
                <a:lnTo>
                  <a:pt x="0" y="2140556"/>
                </a:lnTo>
                <a:cubicBezTo>
                  <a:pt x="0" y="958360"/>
                  <a:pt x="958360" y="0"/>
                  <a:pt x="214055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2B69BBB-C137-88FF-BCDD-1CA9C991A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6020" y="2715337"/>
            <a:ext cx="2743200" cy="2743200"/>
          </a:xfrm>
          <a:custGeom>
            <a:avLst/>
            <a:gdLst>
              <a:gd name="connsiteX0" fmla="*/ 1371600 w 2743200"/>
              <a:gd name="connsiteY0" fmla="*/ 0 h 2743200"/>
              <a:gd name="connsiteX1" fmla="*/ 2743200 w 2743200"/>
              <a:gd name="connsiteY1" fmla="*/ 1371600 h 2743200"/>
              <a:gd name="connsiteX2" fmla="*/ 1371600 w 2743200"/>
              <a:gd name="connsiteY2" fmla="*/ 2743200 h 2743200"/>
              <a:gd name="connsiteX3" fmla="*/ 0 w 2743200"/>
              <a:gd name="connsiteY3" fmla="*/ 1371600 h 2743200"/>
              <a:gd name="connsiteX4" fmla="*/ 1371600 w 2743200"/>
              <a:gd name="connsiteY4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0" h="2743200">
                <a:moveTo>
                  <a:pt x="1371600" y="0"/>
                </a:moveTo>
                <a:cubicBezTo>
                  <a:pt x="2129114" y="0"/>
                  <a:pt x="2743200" y="614087"/>
                  <a:pt x="2743200" y="1371600"/>
                </a:cubicBezTo>
                <a:cubicBezTo>
                  <a:pt x="2743200" y="2129114"/>
                  <a:pt x="2129114" y="2743200"/>
                  <a:pt x="1371600" y="2743200"/>
                </a:cubicBezTo>
                <a:cubicBezTo>
                  <a:pt x="614087" y="2743200"/>
                  <a:pt x="0" y="2129114"/>
                  <a:pt x="0" y="1371600"/>
                </a:cubicBezTo>
                <a:cubicBezTo>
                  <a:pt x="0" y="614087"/>
                  <a:pt x="614087" y="0"/>
                  <a:pt x="13716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3B68EB8-E5A6-00F2-208C-8DA2A68FD8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1428" y="2550745"/>
            <a:ext cx="3072384" cy="30723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Content Placeholder 4" descr="Bubbles with solid fill">
            <a:extLst>
              <a:ext uri="{FF2B5EF4-FFF2-40B4-BE49-F238E27FC236}">
                <a16:creationId xmlns:a16="http://schemas.microsoft.com/office/drawing/2014/main" id="{C7CCB78C-B9E8-5B8E-1F4C-1E201CC92D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28456" y="3261826"/>
            <a:ext cx="1650222" cy="16502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6DC0C5-BCEF-9939-FB5C-CEE3782CE5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l="8196" r="8334" b="-7"/>
          <a:stretch>
            <a:fillRect/>
          </a:stretch>
        </p:blipFill>
        <p:spPr>
          <a:xfrm>
            <a:off x="2782493" y="5356746"/>
            <a:ext cx="1927632" cy="1300086"/>
          </a:xfrm>
          <a:prstGeom prst="rect">
            <a:avLst/>
          </a:prstGeom>
        </p:spPr>
      </p:pic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C1476FBB-AE68-6B9C-D0F1-D0F6F6CB9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09416" y="4131546"/>
            <a:ext cx="3178912" cy="2726454"/>
          </a:xfrm>
          <a:custGeom>
            <a:avLst/>
            <a:gdLst>
              <a:gd name="connsiteX0" fmla="*/ 1837818 w 3178912"/>
              <a:gd name="connsiteY0" fmla="*/ 0 h 2726454"/>
              <a:gd name="connsiteX1" fmla="*/ 3137352 w 3178912"/>
              <a:gd name="connsiteY1" fmla="*/ 538285 h 2726454"/>
              <a:gd name="connsiteX2" fmla="*/ 3178912 w 3178912"/>
              <a:gd name="connsiteY2" fmla="*/ 584013 h 2726454"/>
              <a:gd name="connsiteX3" fmla="*/ 3178912 w 3178912"/>
              <a:gd name="connsiteY3" fmla="*/ 2726454 h 2726454"/>
              <a:gd name="connsiteX4" fmla="*/ 229483 w 3178912"/>
              <a:gd name="connsiteY4" fmla="*/ 2726454 h 2726454"/>
              <a:gd name="connsiteX5" fmla="*/ 221815 w 3178912"/>
              <a:gd name="connsiteY5" fmla="*/ 2713832 h 2726454"/>
              <a:gd name="connsiteX6" fmla="*/ 0 w 3178912"/>
              <a:gd name="connsiteY6" fmla="*/ 1837818 h 2726454"/>
              <a:gd name="connsiteX7" fmla="*/ 1837818 w 3178912"/>
              <a:gd name="connsiteY7" fmla="*/ 0 h 2726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F647BD0C-C50D-2036-A4B8-11D61BA9E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Graphic 2" descr="Lightning bolt with solid fill">
            <a:extLst>
              <a:ext uri="{FF2B5EF4-FFF2-40B4-BE49-F238E27FC236}">
                <a16:creationId xmlns:a16="http://schemas.microsoft.com/office/drawing/2014/main" id="{100D850F-9198-276B-B5F0-6C86E57FF4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71966" y="4773845"/>
            <a:ext cx="1746444" cy="174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4595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D7C56E-31B4-EC9C-0F21-54BCBAC05B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79" cy="6857988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5895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34E0E09-6D38-32DB-DD76-E0363B2ACC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79" cy="6857988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8426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5D3764B3-D73E-48EA-9DA1-87956D32F516}" vid="{00C3CC85-09EF-4536-92E3-D6842AAFAB6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1550</Words>
  <Application>Microsoft Office PowerPoint</Application>
  <PresentationFormat>Widescreen</PresentationFormat>
  <Paragraphs>221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7" baseType="lpstr">
      <vt:lpstr>ＭＳ Ｐゴシック</vt:lpstr>
      <vt:lpstr>Arial</vt:lpstr>
      <vt:lpstr>Rdg Vesta</vt:lpstr>
      <vt:lpstr>Aptos Display</vt:lpstr>
      <vt:lpstr>ADLaM Display</vt:lpstr>
      <vt:lpstr>Poppins</vt:lpstr>
      <vt:lpstr>Aptos</vt:lpstr>
      <vt:lpstr>Symbol</vt:lpstr>
      <vt:lpstr>ＭＳ Ｐゴシック</vt:lpstr>
      <vt:lpstr>Effra</vt:lpstr>
      <vt:lpstr>Calibri</vt:lpstr>
      <vt:lpstr>1SingASign</vt:lpstr>
      <vt:lpstr>Office Theme</vt:lpstr>
      <vt:lpstr>1_Office Theme</vt:lpstr>
      <vt:lpstr>PowerPoint Presentation</vt:lpstr>
      <vt:lpstr>Supporting non specialists to deliver successful music lessons</vt:lpstr>
      <vt:lpstr>You are a year 4 class, you already know:</vt:lpstr>
      <vt:lpstr>Rumble - explosion</vt:lpstr>
      <vt:lpstr>PowerPoint Presentation</vt:lpstr>
      <vt:lpstr>PowerPoint Presentation</vt:lpstr>
      <vt:lpstr>Rumble - explosion</vt:lpstr>
      <vt:lpstr>PowerPoint Presentation</vt:lpstr>
      <vt:lpstr>If you were the children in this class…</vt:lpstr>
      <vt:lpstr>Active listening </vt:lpstr>
      <vt:lpstr>Innocent ears</vt:lpstr>
      <vt:lpstr>Sentence strings</vt:lpstr>
      <vt:lpstr>What am I listening to?</vt:lpstr>
      <vt:lpstr>Spoken language years 1-6 (English NC)</vt:lpstr>
      <vt:lpstr>50 Fabulous musical words</vt:lpstr>
      <vt:lpstr>50 Fabulous musical words</vt:lpstr>
      <vt:lpstr>50 Fabulous musical words</vt:lpstr>
      <vt:lpstr>50 Fabulous musical words</vt:lpstr>
      <vt:lpstr>50 Fabulous musical words</vt:lpstr>
      <vt:lpstr>Musical concept pairs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Andrew McIntosh</dc:creator>
  <cp:lastModifiedBy>Rebecca Berkley</cp:lastModifiedBy>
  <cp:revision>2</cp:revision>
  <dcterms:created xsi:type="dcterms:W3CDTF">2026-08-30T13:36:07Z</dcterms:created>
  <dcterms:modified xsi:type="dcterms:W3CDTF">2026-09-10T07:21:00Z</dcterms:modified>
</cp:coreProperties>
</file>